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4"/>
    <p:sldMasterId id="2147483704" r:id="rId5"/>
    <p:sldMasterId id="2147483720" r:id="rId6"/>
    <p:sldMasterId id="2147483736" r:id="rId7"/>
    <p:sldMasterId id="2147483752" r:id="rId8"/>
    <p:sldMasterId id="2147483784" r:id="rId9"/>
    <p:sldMasterId id="2147483768" r:id="rId10"/>
  </p:sldMasterIdLst>
  <p:notesMasterIdLst>
    <p:notesMasterId r:id="rId36"/>
  </p:notesMasterIdLst>
  <p:handoutMasterIdLst>
    <p:handoutMasterId r:id="rId37"/>
  </p:handoutMasterIdLst>
  <p:sldIdLst>
    <p:sldId id="283" r:id="rId11"/>
    <p:sldId id="302" r:id="rId12"/>
    <p:sldId id="297" r:id="rId13"/>
    <p:sldId id="304" r:id="rId14"/>
    <p:sldId id="305" r:id="rId15"/>
    <p:sldId id="323" r:id="rId16"/>
    <p:sldId id="306" r:id="rId17"/>
    <p:sldId id="308" r:id="rId18"/>
    <p:sldId id="309" r:id="rId19"/>
    <p:sldId id="315" r:id="rId20"/>
    <p:sldId id="314" r:id="rId21"/>
    <p:sldId id="313" r:id="rId22"/>
    <p:sldId id="312" r:id="rId23"/>
    <p:sldId id="311" r:id="rId24"/>
    <p:sldId id="310" r:id="rId25"/>
    <p:sldId id="322" r:id="rId26"/>
    <p:sldId id="321" r:id="rId27"/>
    <p:sldId id="326" r:id="rId28"/>
    <p:sldId id="307" r:id="rId29"/>
    <p:sldId id="320" r:id="rId30"/>
    <p:sldId id="319" r:id="rId31"/>
    <p:sldId id="318" r:id="rId32"/>
    <p:sldId id="317" r:id="rId33"/>
    <p:sldId id="324" r:id="rId34"/>
    <p:sldId id="325"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68" roundtripDataSignature="AMtx7mgiEQzM15yImlSdMhu3IxpNo6Dn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212121"/>
    <a:srgbClr val="29183C"/>
    <a:srgbClr val="43285D"/>
    <a:srgbClr val="43275D"/>
    <a:srgbClr val="EDEDED"/>
    <a:srgbClr val="584E6A"/>
    <a:srgbClr val="C7A400"/>
    <a:srgbClr val="8B7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E8998E-0C08-4457-93F3-FFFC724A7154}" v="26" dt="2026-03-31T15:05:59.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3"/>
    <p:restoredTop sz="94737"/>
  </p:normalViewPr>
  <p:slideViewPr>
    <p:cSldViewPr snapToGrid="0">
      <p:cViewPr varScale="1">
        <p:scale>
          <a:sx n="105" d="100"/>
          <a:sy n="105" d="100"/>
        </p:scale>
        <p:origin x="70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4440" y="20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68" Type="http://customschemas.google.com/relationships/presentationmetadata" Target="metadata"/><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69" Type="http://schemas.openxmlformats.org/officeDocument/2006/relationships/presProps" Target="presProps.xml"/><Relationship Id="rId8" Type="http://schemas.openxmlformats.org/officeDocument/2006/relationships/slideMaster" Target="slideMasters/slideMaster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B494F2-8995-D18B-1CA6-451B93FB31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43C7CF02-06EB-9DEE-F1F6-C7DDC3BB81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7B6068-8F58-CBBA-084E-D40B565F5D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2CCF59-483D-4767-BE89-482F622EFA7F}" type="slidenum">
              <a:rPr lang="en-US" smtClean="0"/>
              <a:t>‹#›</a:t>
            </a:fld>
            <a:endParaRPr lang="en-US"/>
          </a:p>
        </p:txBody>
      </p:sp>
      <p:sp>
        <p:nvSpPr>
          <p:cNvPr id="6" name="Date Placeholder 5">
            <a:extLst>
              <a:ext uri="{FF2B5EF4-FFF2-40B4-BE49-F238E27FC236}">
                <a16:creationId xmlns:a16="http://schemas.microsoft.com/office/drawing/2014/main" id="{95639891-C708-8889-4ADC-5A75C4637F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863E5-5A18-2144-A740-7DE2BA8DED4B}" type="datetimeFigureOut">
              <a:rPr lang="en-US" smtClean="0"/>
              <a:t>04/01/2026</a:t>
            </a:fld>
            <a:endParaRPr lang="en-US"/>
          </a:p>
        </p:txBody>
      </p:sp>
    </p:spTree>
    <p:extLst>
      <p:ext uri="{BB962C8B-B14F-4D97-AF65-F5344CB8AC3E}">
        <p14:creationId xmlns:p14="http://schemas.microsoft.com/office/powerpoint/2010/main" val="457741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7.xml"/><Relationship Id="rId1" Type="http://schemas.openxmlformats.org/officeDocument/2006/relationships/tags" Target="../tags/tag20.xml"/><Relationship Id="rId5" Type="http://schemas.openxmlformats.org/officeDocument/2006/relationships/image" Target="../media/image14.png"/><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2.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2.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5.xml"/><Relationship Id="rId1" Type="http://schemas.openxmlformats.org/officeDocument/2006/relationships/tags" Target="../tags/tag12.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5.xml"/><Relationship Id="rId1" Type="http://schemas.openxmlformats.org/officeDocument/2006/relationships/tags" Target="../tags/tag14.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6.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2.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16.xml"/><Relationship Id="rId5" Type="http://schemas.openxmlformats.org/officeDocument/2006/relationships/image" Target="../media/image12.png"/><Relationship Id="rId4" Type="http://schemas.openxmlformats.org/officeDocument/2006/relationships/image" Target="../media/image2.emf"/></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6.xml"/><Relationship Id="rId1" Type="http://schemas.openxmlformats.org/officeDocument/2006/relationships/tags" Target="../tags/tag17.xml"/><Relationship Id="rId5" Type="http://schemas.openxmlformats.org/officeDocument/2006/relationships/image" Target="../media/image12.png"/><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7.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2.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2.emf"/></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Master" preserve="1" userDrawn="1">
  <p:cSld name="Primary Cover Title Slide">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pic>
        <p:nvPicPr>
          <p:cNvPr id="15" name="Picture 14" descr="New York State Department of Health logo - it's an outline of the New York State border, with the text &quot;New York State&quot;, a vertical bar to the right, then the words &quot;Department of Health.&quot;">
            <a:extLst>
              <a:ext uri="{FF2B5EF4-FFF2-40B4-BE49-F238E27FC236}">
                <a16:creationId xmlns:a16="http://schemas.microsoft.com/office/drawing/2014/main" id="{749032B6-4E64-2FCD-C040-E8B731E9F8EF}"/>
              </a:ext>
            </a:extLst>
          </p:cNvPr>
          <p:cNvPicPr>
            <a:picLocks noChangeAspect="1"/>
          </p:cNvPicPr>
          <p:nvPr userDrawn="1"/>
        </p:nvPicPr>
        <p:blipFill>
          <a:blip r:embed="rId2"/>
          <a:stretch>
            <a:fillRect/>
          </a:stretch>
        </p:blipFill>
        <p:spPr>
          <a:xfrm>
            <a:off x="3683502" y="575817"/>
            <a:ext cx="4824994" cy="1228346"/>
          </a:xfrm>
          <a:prstGeom prst="rect">
            <a:avLst/>
          </a:prstGeom>
        </p:spPr>
      </p:pic>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sp>
        <p:nvSpPr>
          <p:cNvPr id="4" name="Title 8">
            <a:extLst>
              <a:ext uri="{FF2B5EF4-FFF2-40B4-BE49-F238E27FC236}">
                <a16:creationId xmlns:a16="http://schemas.microsoft.com/office/drawing/2014/main" id="{99468DBB-F7CC-E8EE-23D3-F5BCCD99EE37}"/>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139963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Master" preserve="1" userDrawn="1">
  <p:cSld name="Data Slide, Three Colors">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8" name="Picture 7">
            <a:extLst>
              <a:ext uri="{FF2B5EF4-FFF2-40B4-BE49-F238E27FC236}">
                <a16:creationId xmlns:a16="http://schemas.microsoft.com/office/drawing/2014/main" id="{319E7452-B69C-5209-DB6E-F7804A3BE0A8}"/>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3" name="Text Placeholder 20">
            <a:extLst>
              <a:ext uri="{FF2B5EF4-FFF2-40B4-BE49-F238E27FC236}">
                <a16:creationId xmlns:a16="http://schemas.microsoft.com/office/drawing/2014/main" id="{0734FDC5-AA19-BE90-0AFE-4EFE2A439F27}"/>
              </a:ext>
            </a:extLst>
          </p:cNvPr>
          <p:cNvSpPr>
            <a:spLocks noGrp="1"/>
          </p:cNvSpPr>
          <p:nvPr>
            <p:ph type="body" sz="quarter" idx="16" hasCustomPrompt="1"/>
          </p:nvPr>
        </p:nvSpPr>
        <p:spPr>
          <a:xfrm>
            <a:off x="4059007" y="1385507"/>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2973299547"/>
      </p:ext>
    </p:extLst>
  </p:cSld>
  <p:clrMapOvr>
    <a:overrideClrMapping bg1="dk1" tx1="lt1" bg2="dk2" tx2="lt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8" name="Picture 7" descr="A close-up of a logo&#10;&#10;Description automatically generated">
            <a:extLst>
              <a:ext uri="{FF2B5EF4-FFF2-40B4-BE49-F238E27FC236}">
                <a16:creationId xmlns:a16="http://schemas.microsoft.com/office/drawing/2014/main" id="{E9A5D46E-78E5-A6DA-207F-ADB45A4A2DA5}"/>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3" name="Text Placeholder 20">
            <a:extLst>
              <a:ext uri="{FF2B5EF4-FFF2-40B4-BE49-F238E27FC236}">
                <a16:creationId xmlns:a16="http://schemas.microsoft.com/office/drawing/2014/main" id="{F67320E8-5D9F-2562-87AC-C1F42D1A3F70}"/>
              </a:ext>
            </a:extLst>
          </p:cNvPr>
          <p:cNvSpPr>
            <a:spLocks noGrp="1"/>
          </p:cNvSpPr>
          <p:nvPr>
            <p:ph type="body" sz="quarter" idx="16" hasCustomPrompt="1"/>
          </p:nvPr>
        </p:nvSpPr>
        <p:spPr>
          <a:xfrm>
            <a:off x="4059007"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3791837009"/>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close-up of a sign&#10;&#10;Description automatically generated">
            <a:extLst>
              <a:ext uri="{FF2B5EF4-FFF2-40B4-BE49-F238E27FC236}">
                <a16:creationId xmlns:a16="http://schemas.microsoft.com/office/drawing/2014/main" id="{84052C38-EA2D-3BC1-C06D-2AB0BC00ED7B}"/>
              </a:ext>
            </a:extLst>
          </p:cNvPr>
          <p:cNvPicPr>
            <a:picLocks noChangeAspect="1"/>
          </p:cNvPicPr>
          <p:nvPr userDrawn="1"/>
        </p:nvPicPr>
        <p:blipFill>
          <a:blip r:embed="rId2">
            <a:alphaModFix amt="75000"/>
          </a:blip>
          <a:stretch>
            <a:fillRect/>
          </a:stretch>
        </p:blipFill>
        <p:spPr>
          <a:xfrm>
            <a:off x="8391260" y="5960351"/>
            <a:ext cx="3492455" cy="609503"/>
          </a:xfrm>
          <a:prstGeom prst="rect">
            <a:avLst/>
          </a:prstGeom>
        </p:spPr>
      </p:pic>
      <p:sp>
        <p:nvSpPr>
          <p:cNvPr id="4" name="Text Placeholder 13">
            <a:extLst>
              <a:ext uri="{FF2B5EF4-FFF2-40B4-BE49-F238E27FC236}">
                <a16:creationId xmlns:a16="http://schemas.microsoft.com/office/drawing/2014/main" id="{DD5D3D72-BD1C-7ADC-4D2F-F25979C21B1C}"/>
              </a:ext>
            </a:extLst>
          </p:cNvPr>
          <p:cNvSpPr>
            <a:spLocks noGrp="1"/>
          </p:cNvSpPr>
          <p:nvPr>
            <p:ph type="body" sz="quarter" idx="10" hasCustomPrompt="1"/>
          </p:nvPr>
        </p:nvSpPr>
        <p:spPr>
          <a:xfrm>
            <a:off x="2020711" y="5612428"/>
            <a:ext cx="6773333"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34762603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grpSp>
        <p:nvGrpSpPr>
          <p:cNvPr id="11" name="Group 10">
            <a:extLst>
              <a:ext uri="{FF2B5EF4-FFF2-40B4-BE49-F238E27FC236}">
                <a16:creationId xmlns:a16="http://schemas.microsoft.com/office/drawing/2014/main" id="{5237AA9E-FEC1-C576-C9D2-179F13387E76}"/>
              </a:ext>
            </a:extLst>
          </p:cNvPr>
          <p:cNvGrpSpPr/>
          <p:nvPr userDrawn="1"/>
        </p:nvGrpSpPr>
        <p:grpSpPr>
          <a:xfrm>
            <a:off x="848138" y="299939"/>
            <a:ext cx="11044842" cy="4815725"/>
            <a:chOff x="848138" y="67037"/>
            <a:chExt cx="11044842" cy="4815725"/>
          </a:xfrm>
          <a:solidFill>
            <a:srgbClr val="000000"/>
          </a:solidFill>
        </p:grpSpPr>
        <p:sp>
          <p:nvSpPr>
            <p:cNvPr id="12" name="Freeform 58" descr="Quote bubble background; mostly decorative.">
              <a:extLst>
                <a:ext uri="{FF2B5EF4-FFF2-40B4-BE49-F238E27FC236}">
                  <a16:creationId xmlns:a16="http://schemas.microsoft.com/office/drawing/2014/main" id="{210B3537-2388-E8E7-D248-C9D60F61D365}"/>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3" name="Speech Bubble: Oval 6">
              <a:extLst>
                <a:ext uri="{FF2B5EF4-FFF2-40B4-BE49-F238E27FC236}">
                  <a16:creationId xmlns:a16="http://schemas.microsoft.com/office/drawing/2014/main" id="{27BCC51F-A75E-1A92-E7B2-C9529670324F}"/>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4" name="Picture 3" descr="A close-up of a sign&#10;&#10;Description automatically generated">
            <a:extLst>
              <a:ext uri="{FF2B5EF4-FFF2-40B4-BE49-F238E27FC236}">
                <a16:creationId xmlns:a16="http://schemas.microsoft.com/office/drawing/2014/main" id="{CE959B47-0891-F49D-CA6E-908A586B2973}"/>
              </a:ext>
            </a:extLst>
          </p:cNvPr>
          <p:cNvPicPr>
            <a:picLocks noChangeAspect="1"/>
          </p:cNvPicPr>
          <p:nvPr userDrawn="1"/>
        </p:nvPicPr>
        <p:blipFill>
          <a:blip r:embed="rId2">
            <a:alphaModFix amt="75000"/>
          </a:blip>
          <a:stretch>
            <a:fillRect/>
          </a:stretch>
        </p:blipFill>
        <p:spPr>
          <a:xfrm>
            <a:off x="8391260" y="5960351"/>
            <a:ext cx="3492455" cy="609503"/>
          </a:xfrm>
          <a:prstGeom prst="rect">
            <a:avLst/>
          </a:prstGeom>
        </p:spPr>
      </p:pic>
      <p:sp>
        <p:nvSpPr>
          <p:cNvPr id="10" name="Text Placeholder 13">
            <a:extLst>
              <a:ext uri="{FF2B5EF4-FFF2-40B4-BE49-F238E27FC236}">
                <a16:creationId xmlns:a16="http://schemas.microsoft.com/office/drawing/2014/main" id="{454B8075-125B-890B-2056-067875F9F040}"/>
              </a:ext>
            </a:extLst>
          </p:cNvPr>
          <p:cNvSpPr>
            <a:spLocks noGrp="1"/>
          </p:cNvSpPr>
          <p:nvPr>
            <p:ph type="body" sz="quarter" idx="10" hasCustomPrompt="1"/>
          </p:nvPr>
        </p:nvSpPr>
        <p:spPr>
          <a:xfrm>
            <a:off x="2020711" y="5612428"/>
            <a:ext cx="6773333"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13767830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descr="A close-up of a logo&#10;&#10;Description automatically generated">
            <a:extLst>
              <a:ext uri="{FF2B5EF4-FFF2-40B4-BE49-F238E27FC236}">
                <a16:creationId xmlns:a16="http://schemas.microsoft.com/office/drawing/2014/main" id="{2D97B542-4B30-37A2-00A4-171038D5740D}"/>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Tree>
    <p:extLst>
      <p:ext uri="{BB962C8B-B14F-4D97-AF65-F5344CB8AC3E}">
        <p14:creationId xmlns:p14="http://schemas.microsoft.com/office/powerpoint/2010/main" val="284738142"/>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close-up of a sign&#10;&#10;Description automatically generated">
            <a:extLst>
              <a:ext uri="{FF2B5EF4-FFF2-40B4-BE49-F238E27FC236}">
                <a16:creationId xmlns:a16="http://schemas.microsoft.com/office/drawing/2014/main" id="{46C2E249-B40B-EBE7-ABD0-AD3CB62F558D}"/>
              </a:ext>
            </a:extLst>
          </p:cNvPr>
          <p:cNvPicPr>
            <a:picLocks noChangeAspect="1"/>
          </p:cNvPicPr>
          <p:nvPr userDrawn="1"/>
        </p:nvPicPr>
        <p:blipFill>
          <a:blip r:embed="rId5"/>
          <a:stretch>
            <a:fillRect/>
          </a:stretch>
        </p:blipFill>
        <p:spPr>
          <a:xfrm>
            <a:off x="2531589" y="2648285"/>
            <a:ext cx="7277100" cy="1270000"/>
          </a:xfrm>
          <a:prstGeom prst="rect">
            <a:avLst/>
          </a:prstGeom>
        </p:spPr>
      </p:pic>
    </p:spTree>
    <p:extLst>
      <p:ext uri="{BB962C8B-B14F-4D97-AF65-F5344CB8AC3E}">
        <p14:creationId xmlns:p14="http://schemas.microsoft.com/office/powerpoint/2010/main" val="723458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Quote Definition, Light Purple on Dark Purple">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ext Placeholder 13">
            <a:extLst>
              <a:ext uri="{FF2B5EF4-FFF2-40B4-BE49-F238E27FC236}">
                <a16:creationId xmlns:a16="http://schemas.microsoft.com/office/drawing/2014/main" id="{68197A22-F271-BD09-6597-EAB2F77FF124}"/>
              </a:ext>
            </a:extLst>
          </p:cNvPr>
          <p:cNvSpPr>
            <a:spLocks noGrp="1"/>
          </p:cNvSpPr>
          <p:nvPr>
            <p:ph type="body" sz="quarter" idx="10" hasCustomPrompt="1"/>
          </p:nvPr>
        </p:nvSpPr>
        <p:spPr>
          <a:xfrm>
            <a:off x="2020711" y="5612428"/>
            <a:ext cx="77238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a:extLst>
              <a:ext uri="{FF2B5EF4-FFF2-40B4-BE49-F238E27FC236}">
                <a16:creationId xmlns:a16="http://schemas.microsoft.com/office/drawing/2014/main" id="{587F7A2A-799B-7AAF-10BE-521BBCE43D52}"/>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9744533" y="6019245"/>
            <a:ext cx="2116488" cy="538815"/>
          </a:xfrm>
          <a:prstGeom prst="rect">
            <a:avLst/>
          </a:prstGeom>
        </p:spPr>
      </p:pic>
    </p:spTree>
    <p:extLst>
      <p:ext uri="{BB962C8B-B14F-4D97-AF65-F5344CB8AC3E}">
        <p14:creationId xmlns:p14="http://schemas.microsoft.com/office/powerpoint/2010/main" val="329322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Master" preserve="1" userDrawn="1">
  <p:cSld name="Quote Definition, Dark Purple on Light Purple">
    <p:bg>
      <p:bgPr>
        <a:solidFill>
          <a:schemeClr val="bg1"/>
        </a:solidFill>
        <a:effectLst/>
      </p:bgPr>
    </p:bg>
    <p:spTree>
      <p:nvGrpSpPr>
        <p:cNvPr id="1" name="Shape 27"/>
        <p:cNvGrpSpPr/>
        <p:nvPr/>
      </p:nvGrpSpPr>
      <p:grpSpPr>
        <a:xfrm>
          <a:off x="0" y="0"/>
          <a:ext cx="0" cy="0"/>
          <a:chOff x="0" y="0"/>
          <a:chExt cx="0" cy="0"/>
        </a:xfrm>
      </p:grpSpPr>
      <p:grpSp>
        <p:nvGrpSpPr>
          <p:cNvPr id="8" name="Group 7">
            <a:extLst>
              <a:ext uri="{FF2B5EF4-FFF2-40B4-BE49-F238E27FC236}">
                <a16:creationId xmlns:a16="http://schemas.microsoft.com/office/drawing/2014/main" id="{BDEE5608-FF7D-4440-211A-F41AE8F2D938}"/>
              </a:ext>
            </a:extLst>
          </p:cNvPr>
          <p:cNvGrpSpPr/>
          <p:nvPr userDrawn="1"/>
        </p:nvGrpSpPr>
        <p:grpSpPr>
          <a:xfrm>
            <a:off x="848138" y="299939"/>
            <a:ext cx="11044842" cy="4815725"/>
            <a:chOff x="848138" y="67037"/>
            <a:chExt cx="11044842" cy="4815725"/>
          </a:xfrm>
          <a:solidFill>
            <a:srgbClr val="000000"/>
          </a:solidFill>
        </p:grpSpPr>
        <p:sp>
          <p:nvSpPr>
            <p:cNvPr id="6" name="Freeform 58" descr="Quote bubble background; mostly decorative.">
              <a:extLst>
                <a:ext uri="{FF2B5EF4-FFF2-40B4-BE49-F238E27FC236}">
                  <a16:creationId xmlns:a16="http://schemas.microsoft.com/office/drawing/2014/main" id="{51A47776-129B-84AF-C626-0C54DF78A110}"/>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7" name="Speech Bubble: Oval 6">
              <a:extLst>
                <a:ext uri="{FF2B5EF4-FFF2-40B4-BE49-F238E27FC236}">
                  <a16:creationId xmlns:a16="http://schemas.microsoft.com/office/drawing/2014/main" id="{DB4B7F0B-4190-8F3D-E045-22DA5B5F463D}"/>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10" name="Picture 9">
            <a:extLst>
              <a:ext uri="{FF2B5EF4-FFF2-40B4-BE49-F238E27FC236}">
                <a16:creationId xmlns:a16="http://schemas.microsoft.com/office/drawing/2014/main" id="{2B1E8377-BB98-9774-A2B1-BB194173FCF5}"/>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9744533" y="6019245"/>
            <a:ext cx="2116488" cy="538815"/>
          </a:xfrm>
          <a:prstGeom prst="rect">
            <a:avLst/>
          </a:prstGeom>
        </p:spPr>
      </p:pic>
      <p:sp>
        <p:nvSpPr>
          <p:cNvPr id="11" name="Text Placeholder 13">
            <a:extLst>
              <a:ext uri="{FF2B5EF4-FFF2-40B4-BE49-F238E27FC236}">
                <a16:creationId xmlns:a16="http://schemas.microsoft.com/office/drawing/2014/main" id="{522D6699-5A07-E226-5BE2-9E3170B145EB}"/>
              </a:ext>
            </a:extLst>
          </p:cNvPr>
          <p:cNvSpPr>
            <a:spLocks noGrp="1"/>
          </p:cNvSpPr>
          <p:nvPr>
            <p:ph type="body" sz="quarter" idx="10" hasCustomPrompt="1"/>
          </p:nvPr>
        </p:nvSpPr>
        <p:spPr>
          <a:xfrm>
            <a:off x="2020711" y="5612428"/>
            <a:ext cx="77238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633482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Master" preserve="1" userDrawn="1">
  <p:cSld name="Basic White, No Bann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FA698D5-E895-7B7C-4A0D-BBEFE3298735}"/>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Tree>
    <p:extLst>
      <p:ext uri="{BB962C8B-B14F-4D97-AF65-F5344CB8AC3E}">
        <p14:creationId xmlns:p14="http://schemas.microsoft.com/office/powerpoint/2010/main" val="310881795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8" name="Picture 7" descr="A black and white sign with white text&#10;&#10;Description automatically generated">
            <a:extLst>
              <a:ext uri="{FF2B5EF4-FFF2-40B4-BE49-F238E27FC236}">
                <a16:creationId xmlns:a16="http://schemas.microsoft.com/office/drawing/2014/main" id="{CA0F020E-D83F-37CB-4393-9D6659209FCF}"/>
              </a:ext>
            </a:extLst>
          </p:cNvPr>
          <p:cNvPicPr>
            <a:picLocks noChangeAspect="1"/>
          </p:cNvPicPr>
          <p:nvPr userDrawn="1"/>
        </p:nvPicPr>
        <p:blipFill>
          <a:blip r:embed="rId5"/>
          <a:stretch>
            <a:fillRect/>
          </a:stretch>
        </p:blipFill>
        <p:spPr>
          <a:xfrm>
            <a:off x="3683503" y="2681389"/>
            <a:ext cx="4824994" cy="1228346"/>
          </a:xfrm>
          <a:prstGeom prst="rect">
            <a:avLst/>
          </a:prstGeom>
        </p:spPr>
      </p:pic>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Tree>
    <p:extLst>
      <p:ext uri="{BB962C8B-B14F-4D97-AF65-F5344CB8AC3E}">
        <p14:creationId xmlns:p14="http://schemas.microsoft.com/office/powerpoint/2010/main" val="1688844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5" name="Picture 4" descr="A black background with white text&#10;&#10;Description automatically generated">
            <a:extLst>
              <a:ext uri="{FF2B5EF4-FFF2-40B4-BE49-F238E27FC236}">
                <a16:creationId xmlns:a16="http://schemas.microsoft.com/office/drawing/2014/main" id="{32EEBCCE-5FD9-F330-20A6-C5A70F259BBA}"/>
              </a:ext>
            </a:extLst>
          </p:cNvPr>
          <p:cNvPicPr>
            <a:picLocks noChangeAspect="1"/>
          </p:cNvPicPr>
          <p:nvPr userDrawn="1"/>
        </p:nvPicPr>
        <p:blipFill>
          <a:blip r:embed="rId2"/>
          <a:stretch>
            <a:fillRect/>
          </a:stretch>
        </p:blipFill>
        <p:spPr>
          <a:xfrm>
            <a:off x="2279647" y="351846"/>
            <a:ext cx="7632700" cy="1714500"/>
          </a:xfrm>
          <a:prstGeom prst="rect">
            <a:avLst/>
          </a:prstGeom>
        </p:spPr>
      </p:pic>
      <p:sp>
        <p:nvSpPr>
          <p:cNvPr id="4" name="Title 8">
            <a:extLst>
              <a:ext uri="{FF2B5EF4-FFF2-40B4-BE49-F238E27FC236}">
                <a16:creationId xmlns:a16="http://schemas.microsoft.com/office/drawing/2014/main" id="{865282FE-485E-236E-423B-3870BBB6714F}"/>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3635094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2" name="Picture 1" descr="A black background with white text&#10;&#10;Description automatically generated">
            <a:extLst>
              <a:ext uri="{FF2B5EF4-FFF2-40B4-BE49-F238E27FC236}">
                <a16:creationId xmlns:a16="http://schemas.microsoft.com/office/drawing/2014/main" id="{F768496A-488C-2222-85CE-F7B8225DB32E}"/>
              </a:ext>
            </a:extLst>
          </p:cNvPr>
          <p:cNvPicPr>
            <a:picLocks noChangeAspect="1"/>
          </p:cNvPicPr>
          <p:nvPr userDrawn="1"/>
        </p:nvPicPr>
        <p:blipFill>
          <a:blip r:embed="rId5">
            <a:alphaModFix amt="75000"/>
          </a:blip>
          <a:stretch>
            <a:fillRect/>
          </a:stretch>
        </p:blipFill>
        <p:spPr>
          <a:xfrm>
            <a:off x="184318" y="5903844"/>
            <a:ext cx="3256617" cy="731520"/>
          </a:xfrm>
          <a:prstGeom prst="rect">
            <a:avLst/>
          </a:prstGeom>
        </p:spPr>
      </p:pic>
    </p:spTree>
    <p:extLst>
      <p:ext uri="{BB962C8B-B14F-4D97-AF65-F5344CB8AC3E}">
        <p14:creationId xmlns:p14="http://schemas.microsoft.com/office/powerpoint/2010/main" val="3581533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black background with white text&#10;&#10;Description automatically generated">
            <a:extLst>
              <a:ext uri="{FF2B5EF4-FFF2-40B4-BE49-F238E27FC236}">
                <a16:creationId xmlns:a16="http://schemas.microsoft.com/office/drawing/2014/main" id="{5E67AE54-C5C7-E329-FF9B-203DDEDF5EEC}"/>
              </a:ext>
            </a:extLst>
          </p:cNvPr>
          <p:cNvPicPr>
            <a:picLocks noChangeAspect="1"/>
          </p:cNvPicPr>
          <p:nvPr userDrawn="1"/>
        </p:nvPicPr>
        <p:blipFill>
          <a:blip r:embed="rId5">
            <a:alphaModFix amt="75000"/>
          </a:blip>
          <a:stretch>
            <a:fillRect/>
          </a:stretch>
        </p:blipFill>
        <p:spPr>
          <a:xfrm>
            <a:off x="184318" y="5903844"/>
            <a:ext cx="3256617" cy="731520"/>
          </a:xfrm>
          <a:prstGeom prst="rect">
            <a:avLst/>
          </a:prstGeom>
        </p:spPr>
      </p:pic>
    </p:spTree>
    <p:extLst>
      <p:ext uri="{BB962C8B-B14F-4D97-AF65-F5344CB8AC3E}">
        <p14:creationId xmlns:p14="http://schemas.microsoft.com/office/powerpoint/2010/main" val="9723240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all" spc="300" baseline="0">
                <a:solidFill>
                  <a:srgbClr val="212121"/>
                </a:solidFill>
                <a:latin typeface="+mj-lt"/>
              </a:defRPr>
            </a:lvl1pPr>
          </a:lstStyle>
          <a:p>
            <a:r>
              <a:rPr lang="en-US" dirty="0"/>
              <a:t>CONTENT SLIDE TITLE IN ALL CAPS GOES HERE</a:t>
            </a:r>
          </a:p>
        </p:txBody>
      </p:sp>
      <p:pic>
        <p:nvPicPr>
          <p:cNvPr id="5" name="Picture 4" descr="A close-up of a logo&#10;&#10;Description automatically generated">
            <a:extLst>
              <a:ext uri="{FF2B5EF4-FFF2-40B4-BE49-F238E27FC236}">
                <a16:creationId xmlns:a16="http://schemas.microsoft.com/office/drawing/2014/main" id="{1E2885BA-ED73-5211-1988-176B15F2F55B}"/>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2" name="Text Placeholder 14">
            <a:extLst>
              <a:ext uri="{FF2B5EF4-FFF2-40B4-BE49-F238E27FC236}">
                <a16:creationId xmlns:a16="http://schemas.microsoft.com/office/drawing/2014/main" id="{D36DE8D0-0806-E863-C863-7CAECFB1831C}"/>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54807961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all" spc="300" baseline="0">
                <a:solidFill>
                  <a:srgbClr val="212121"/>
                </a:solidFill>
                <a:latin typeface="+mj-lt"/>
              </a:defRPr>
            </a:lvl1pPr>
          </a:lstStyle>
          <a:p>
            <a:r>
              <a:rPr lang="en-US" dirty="0"/>
              <a:t>CONTENT SLIDE TITLE IN ALL CAPS GOES HERE</a:t>
            </a:r>
          </a:p>
        </p:txBody>
      </p:sp>
      <p:pic>
        <p:nvPicPr>
          <p:cNvPr id="7" name="Picture 6" descr="A close-up of a logo&#10;&#10;Description automatically generated">
            <a:extLst>
              <a:ext uri="{FF2B5EF4-FFF2-40B4-BE49-F238E27FC236}">
                <a16:creationId xmlns:a16="http://schemas.microsoft.com/office/drawing/2014/main" id="{289749DA-964E-1029-7533-D2E18F755568}"/>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9" name="Text Placeholder 14">
            <a:extLst>
              <a:ext uri="{FF2B5EF4-FFF2-40B4-BE49-F238E27FC236}">
                <a16:creationId xmlns:a16="http://schemas.microsoft.com/office/drawing/2014/main" id="{ABB04710-AA32-FEA0-E840-64DF9E7B8A35}"/>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9B300036-9F8A-7437-F28C-43209D28F3FB}"/>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08210868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pic>
        <p:nvPicPr>
          <p:cNvPr id="5" name="Picture 4">
            <a:extLst>
              <a:ext uri="{FF2B5EF4-FFF2-40B4-BE49-F238E27FC236}">
                <a16:creationId xmlns:a16="http://schemas.microsoft.com/office/drawing/2014/main" id="{9F4E7E77-415F-0F44-10BD-FF1E262CA813}"/>
              </a:ext>
              <a:ext uri="{C183D7F6-B498-43B3-948B-1728B52AA6E4}">
                <adec:decorative xmlns:adec="http://schemas.microsoft.com/office/drawing/2017/decorative" val="1"/>
              </a:ext>
            </a:extLst>
          </p:cNvPr>
          <p:cNvPicPr>
            <a:picLocks noChangeAspect="1"/>
          </p:cNvPicPr>
          <p:nvPr userDrawn="1"/>
        </p:nvPicPr>
        <p:blipFill>
          <a:blip r:embed="rId5">
            <a:alphaModFix amt="80000"/>
          </a:blip>
          <a:stretch>
            <a:fillRect/>
          </a:stretch>
        </p:blipFill>
        <p:spPr>
          <a:xfrm>
            <a:off x="324478" y="6000748"/>
            <a:ext cx="2119163" cy="539496"/>
          </a:xfrm>
          <a:prstGeom prst="rect">
            <a:avLst/>
          </a:prstGeom>
        </p:spPr>
      </p:pic>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spTree>
    <p:extLst>
      <p:ext uri="{BB962C8B-B14F-4D97-AF65-F5344CB8AC3E}">
        <p14:creationId xmlns:p14="http://schemas.microsoft.com/office/powerpoint/2010/main" val="3712740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all"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close-up of a logo&#10;&#10;Description automatically generated">
            <a:extLst>
              <a:ext uri="{FF2B5EF4-FFF2-40B4-BE49-F238E27FC236}">
                <a16:creationId xmlns:a16="http://schemas.microsoft.com/office/drawing/2014/main" id="{D5C0F4DE-6050-DE24-2B1A-8A9639F30143}"/>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5" name="Text Placeholder 14">
            <a:extLst>
              <a:ext uri="{FF2B5EF4-FFF2-40B4-BE49-F238E27FC236}">
                <a16:creationId xmlns:a16="http://schemas.microsoft.com/office/drawing/2014/main" id="{AF064EFD-F1B0-D7B4-45DA-B0DBADB4FC4A}"/>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63735802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all"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0" name="Picture 9" descr="A close-up of a logo&#10;&#10;Description automatically generated">
            <a:extLst>
              <a:ext uri="{FF2B5EF4-FFF2-40B4-BE49-F238E27FC236}">
                <a16:creationId xmlns:a16="http://schemas.microsoft.com/office/drawing/2014/main" id="{D96E5924-6847-B72B-F762-D7DB0FEFDF6F}"/>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8" name="Text Placeholder 14">
            <a:extLst>
              <a:ext uri="{FF2B5EF4-FFF2-40B4-BE49-F238E27FC236}">
                <a16:creationId xmlns:a16="http://schemas.microsoft.com/office/drawing/2014/main" id="{B54EE2B0-DE5C-2621-E2EB-B66300B8F18B}"/>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28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28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28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0986931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all" spc="300" baseline="0">
                <a:solidFill>
                  <a:srgbClr val="212121"/>
                </a:solidFill>
                <a:latin typeface="+mj-lt"/>
              </a:defRPr>
            </a:lvl1pPr>
          </a:lstStyle>
          <a:p>
            <a:r>
              <a:rPr lang="en-US" dirty="0"/>
              <a:t>data SLIDE TITLE IN ALL CAPS GOES HERE</a:t>
            </a:r>
          </a:p>
        </p:txBody>
      </p:sp>
      <p:pic>
        <p:nvPicPr>
          <p:cNvPr id="5" name="Picture 4" descr="A close-up of a logo&#10;&#10;Description automatically generated">
            <a:extLst>
              <a:ext uri="{FF2B5EF4-FFF2-40B4-BE49-F238E27FC236}">
                <a16:creationId xmlns:a16="http://schemas.microsoft.com/office/drawing/2014/main" id="{67C9658D-8D8F-0911-4D29-4AC6ABCAD54F}"/>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Tree>
    <p:extLst>
      <p:ext uri="{BB962C8B-B14F-4D97-AF65-F5344CB8AC3E}">
        <p14:creationId xmlns:p14="http://schemas.microsoft.com/office/powerpoint/2010/main" val="418784273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91822"/>
            <a:ext cx="3667125" cy="5108928"/>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8" name="Picture 7" descr="A black background with white text&#10;&#10;Description automatically generated">
            <a:extLst>
              <a:ext uri="{FF2B5EF4-FFF2-40B4-BE49-F238E27FC236}">
                <a16:creationId xmlns:a16="http://schemas.microsoft.com/office/drawing/2014/main" id="{86EA80CE-037B-6814-6EEA-787517E582E5}"/>
              </a:ext>
            </a:extLst>
          </p:cNvPr>
          <p:cNvPicPr>
            <a:picLocks noChangeAspect="1"/>
          </p:cNvPicPr>
          <p:nvPr userDrawn="1"/>
        </p:nvPicPr>
        <p:blipFill>
          <a:blip r:embed="rId2">
            <a:alphaModFix amt="75000"/>
          </a:blip>
          <a:stretch>
            <a:fillRect/>
          </a:stretch>
        </p:blipFill>
        <p:spPr>
          <a:xfrm>
            <a:off x="184318" y="5903844"/>
            <a:ext cx="3256617" cy="731520"/>
          </a:xfrm>
          <a:prstGeom prst="rect">
            <a:avLst/>
          </a:prstGeom>
        </p:spPr>
      </p:pic>
      <p:sp>
        <p:nvSpPr>
          <p:cNvPr id="4" name="Text Placeholder 14">
            <a:extLst>
              <a:ext uri="{FF2B5EF4-FFF2-40B4-BE49-F238E27FC236}">
                <a16:creationId xmlns:a16="http://schemas.microsoft.com/office/drawing/2014/main" id="{17104C4F-4545-B4B1-3C09-49413AB08C9A}"/>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6259558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close-up of a logo&#10;&#10;Description automatically generated">
            <a:extLst>
              <a:ext uri="{FF2B5EF4-FFF2-40B4-BE49-F238E27FC236}">
                <a16:creationId xmlns:a16="http://schemas.microsoft.com/office/drawing/2014/main" id="{B5DA35B3-2ADA-4381-4696-198B6B1D0D4F}"/>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8" name="Text Placeholder 13">
            <a:extLst>
              <a:ext uri="{FF2B5EF4-FFF2-40B4-BE49-F238E27FC236}">
                <a16:creationId xmlns:a16="http://schemas.microsoft.com/office/drawing/2014/main" id="{6783E181-EE5B-88BB-7F13-E19B34ADF720}"/>
              </a:ext>
            </a:extLst>
          </p:cNvPr>
          <p:cNvSpPr>
            <a:spLocks noGrp="1"/>
          </p:cNvSpPr>
          <p:nvPr>
            <p:ph type="body" sz="quarter" idx="11" hasCustomPrompt="1"/>
          </p:nvPr>
        </p:nvSpPr>
        <p:spPr>
          <a:xfrm>
            <a:off x="0" y="891822"/>
            <a:ext cx="3667125" cy="5108928"/>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9" name="Text Placeholder 14">
            <a:extLst>
              <a:ext uri="{FF2B5EF4-FFF2-40B4-BE49-F238E27FC236}">
                <a16:creationId xmlns:a16="http://schemas.microsoft.com/office/drawing/2014/main" id="{8A1D6CB4-A0BC-A5A3-5BC6-70650DDCA923}"/>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4232077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43671"/>
          </a:xfrm>
          <a:prstGeom prst="rect">
            <a:avLst/>
          </a:prstGeom>
        </p:spPr>
        <p:txBody>
          <a:bodyPr anchor="ct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pic>
        <p:nvPicPr>
          <p:cNvPr id="3" name="Picture 2" descr="A close-up of a logo&#10;&#10;Description automatically generated">
            <a:extLst>
              <a:ext uri="{FF2B5EF4-FFF2-40B4-BE49-F238E27FC236}">
                <a16:creationId xmlns:a16="http://schemas.microsoft.com/office/drawing/2014/main" id="{2B3A08E0-8BB5-2D1C-4FBF-F4765CDCADC7}"/>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7" name="Text Placeholder 20">
            <a:extLst>
              <a:ext uri="{FF2B5EF4-FFF2-40B4-BE49-F238E27FC236}">
                <a16:creationId xmlns:a16="http://schemas.microsoft.com/office/drawing/2014/main" id="{FB621A29-449A-B3EB-6871-FB70127D16D9}"/>
              </a:ext>
            </a:extLst>
          </p:cNvPr>
          <p:cNvSpPr>
            <a:spLocks noGrp="1"/>
          </p:cNvSpPr>
          <p:nvPr>
            <p:ph type="body" sz="quarter" idx="16" hasCustomPrompt="1"/>
          </p:nvPr>
        </p:nvSpPr>
        <p:spPr>
          <a:xfrm>
            <a:off x="4059238"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105390767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black background with white text&#10;&#10;Description automatically generated">
            <a:extLst>
              <a:ext uri="{FF2B5EF4-FFF2-40B4-BE49-F238E27FC236}">
                <a16:creationId xmlns:a16="http://schemas.microsoft.com/office/drawing/2014/main" id="{29547676-5A5B-4B7E-B8AD-B21A79583961}"/>
              </a:ext>
            </a:extLst>
          </p:cNvPr>
          <p:cNvPicPr>
            <a:picLocks noChangeAspect="1"/>
          </p:cNvPicPr>
          <p:nvPr userDrawn="1"/>
        </p:nvPicPr>
        <p:blipFill>
          <a:blip r:embed="rId2">
            <a:alphaModFix amt="75000"/>
          </a:blip>
          <a:stretch>
            <a:fillRect/>
          </a:stretch>
        </p:blipFill>
        <p:spPr>
          <a:xfrm>
            <a:off x="8759950" y="5921991"/>
            <a:ext cx="3252922" cy="730690"/>
          </a:xfrm>
          <a:prstGeom prst="rect">
            <a:avLst/>
          </a:prstGeom>
        </p:spPr>
      </p:pic>
      <p:sp>
        <p:nvSpPr>
          <p:cNvPr id="4" name="Text Placeholder 13">
            <a:extLst>
              <a:ext uri="{FF2B5EF4-FFF2-40B4-BE49-F238E27FC236}">
                <a16:creationId xmlns:a16="http://schemas.microsoft.com/office/drawing/2014/main" id="{7DFE2001-3E6A-1C02-1433-FECCB5972387}"/>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4085545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grpSp>
        <p:nvGrpSpPr>
          <p:cNvPr id="10" name="Group 9">
            <a:extLst>
              <a:ext uri="{FF2B5EF4-FFF2-40B4-BE49-F238E27FC236}">
                <a16:creationId xmlns:a16="http://schemas.microsoft.com/office/drawing/2014/main" id="{2788AD6F-8832-E0B6-163A-F023BED0BC85}"/>
              </a:ext>
            </a:extLst>
          </p:cNvPr>
          <p:cNvGrpSpPr/>
          <p:nvPr userDrawn="1"/>
        </p:nvGrpSpPr>
        <p:grpSpPr>
          <a:xfrm>
            <a:off x="848138" y="299939"/>
            <a:ext cx="11044842" cy="4815725"/>
            <a:chOff x="848138" y="67037"/>
            <a:chExt cx="11044842" cy="4815725"/>
          </a:xfrm>
          <a:solidFill>
            <a:srgbClr val="000000"/>
          </a:solidFill>
        </p:grpSpPr>
        <p:sp>
          <p:nvSpPr>
            <p:cNvPr id="11" name="Freeform 58" descr="Quote bubble background; mostly decorative.">
              <a:extLst>
                <a:ext uri="{FF2B5EF4-FFF2-40B4-BE49-F238E27FC236}">
                  <a16:creationId xmlns:a16="http://schemas.microsoft.com/office/drawing/2014/main" id="{3AF28AF6-AE2A-B58D-D33D-5D89912EF314}"/>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3" name="Speech Bubble: Oval 6">
              <a:extLst>
                <a:ext uri="{FF2B5EF4-FFF2-40B4-BE49-F238E27FC236}">
                  <a16:creationId xmlns:a16="http://schemas.microsoft.com/office/drawing/2014/main" id="{CBF71302-FB82-0F47-BA6C-120F9AD893D6}"/>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12" name="Picture 11" descr="A black background with white text&#10;&#10;Description automatically generated">
            <a:extLst>
              <a:ext uri="{FF2B5EF4-FFF2-40B4-BE49-F238E27FC236}">
                <a16:creationId xmlns:a16="http://schemas.microsoft.com/office/drawing/2014/main" id="{8FEA10D1-AECA-7AA7-6C68-4F7A08ECDCDA}"/>
              </a:ext>
            </a:extLst>
          </p:cNvPr>
          <p:cNvPicPr>
            <a:picLocks noChangeAspect="1"/>
          </p:cNvPicPr>
          <p:nvPr userDrawn="1"/>
        </p:nvPicPr>
        <p:blipFill>
          <a:blip r:embed="rId2">
            <a:alphaModFix amt="75000"/>
          </a:blip>
          <a:stretch>
            <a:fillRect/>
          </a:stretch>
        </p:blipFill>
        <p:spPr>
          <a:xfrm>
            <a:off x="8759950" y="5921991"/>
            <a:ext cx="3252922" cy="730690"/>
          </a:xfrm>
          <a:prstGeom prst="rect">
            <a:avLst/>
          </a:prstGeom>
        </p:spPr>
      </p:pic>
      <p:sp>
        <p:nvSpPr>
          <p:cNvPr id="4" name="Text Placeholder 13">
            <a:extLst>
              <a:ext uri="{FF2B5EF4-FFF2-40B4-BE49-F238E27FC236}">
                <a16:creationId xmlns:a16="http://schemas.microsoft.com/office/drawing/2014/main" id="{1EB232C4-4712-AE14-9EBD-DDAC93269F92}"/>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2285606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close-up of a logo&#10;&#10;Description automatically generated">
            <a:extLst>
              <a:ext uri="{FF2B5EF4-FFF2-40B4-BE49-F238E27FC236}">
                <a16:creationId xmlns:a16="http://schemas.microsoft.com/office/drawing/2014/main" id="{C989CA08-8955-CCBB-C980-0EB6E1A6487D}"/>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Tree>
    <p:extLst>
      <p:ext uri="{BB962C8B-B14F-4D97-AF65-F5344CB8AC3E}">
        <p14:creationId xmlns:p14="http://schemas.microsoft.com/office/powerpoint/2010/main" val="211057951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2" name="Picture 1" descr="A black background with white text&#10;&#10;Description automatically generated">
            <a:extLst>
              <a:ext uri="{FF2B5EF4-FFF2-40B4-BE49-F238E27FC236}">
                <a16:creationId xmlns:a16="http://schemas.microsoft.com/office/drawing/2014/main" id="{E26FE5A0-7688-C5A0-95B4-FD1E3FF7E545}"/>
              </a:ext>
            </a:extLst>
          </p:cNvPr>
          <p:cNvPicPr>
            <a:picLocks noChangeAspect="1"/>
          </p:cNvPicPr>
          <p:nvPr userDrawn="1"/>
        </p:nvPicPr>
        <p:blipFill>
          <a:blip r:embed="rId5"/>
          <a:stretch>
            <a:fillRect/>
          </a:stretch>
        </p:blipFill>
        <p:spPr>
          <a:xfrm>
            <a:off x="2359161" y="2426035"/>
            <a:ext cx="7632700" cy="1714500"/>
          </a:xfrm>
          <a:prstGeom prst="rect">
            <a:avLst/>
          </a:prstGeom>
        </p:spPr>
      </p:pic>
    </p:spTree>
    <p:extLst>
      <p:ext uri="{BB962C8B-B14F-4D97-AF65-F5344CB8AC3E}">
        <p14:creationId xmlns:p14="http://schemas.microsoft.com/office/powerpoint/2010/main" val="2334399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Content Slide, 1 Header Row">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9E7452-B69C-5209-DB6E-F7804A3BE0A8}"/>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sp>
        <p:nvSpPr>
          <p:cNvPr id="3" name="Text Placeholder 14">
            <a:extLst>
              <a:ext uri="{FF2B5EF4-FFF2-40B4-BE49-F238E27FC236}">
                <a16:creationId xmlns:a16="http://schemas.microsoft.com/office/drawing/2014/main" id="{F4CCF450-2DB9-E1B8-3B28-A6EB826F07EA}"/>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60891769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6" name="Picture 5" descr="A black background with white text&#10;&#10;Description automatically generated">
            <a:extLst>
              <a:ext uri="{FF2B5EF4-FFF2-40B4-BE49-F238E27FC236}">
                <a16:creationId xmlns:a16="http://schemas.microsoft.com/office/drawing/2014/main" id="{ED8B9464-E8A4-2CED-5AFD-4291C4E2B16B}"/>
              </a:ext>
            </a:extLst>
          </p:cNvPr>
          <p:cNvPicPr>
            <a:picLocks noChangeAspect="1"/>
          </p:cNvPicPr>
          <p:nvPr userDrawn="1"/>
        </p:nvPicPr>
        <p:blipFill>
          <a:blip r:embed="rId2"/>
          <a:stretch>
            <a:fillRect/>
          </a:stretch>
        </p:blipFill>
        <p:spPr>
          <a:xfrm>
            <a:off x="2457447" y="574096"/>
            <a:ext cx="7277100" cy="1270000"/>
          </a:xfrm>
          <a:prstGeom prst="rect">
            <a:avLst/>
          </a:prstGeom>
        </p:spPr>
      </p:pic>
      <p:sp>
        <p:nvSpPr>
          <p:cNvPr id="4" name="Title 8">
            <a:extLst>
              <a:ext uri="{FF2B5EF4-FFF2-40B4-BE49-F238E27FC236}">
                <a16:creationId xmlns:a16="http://schemas.microsoft.com/office/drawing/2014/main" id="{F60AD4F5-CA3E-B874-FEC2-F721732877F3}"/>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703861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7" name="Picture 6" descr="A black background with white text&#10;&#10;Description automatically generated">
            <a:extLst>
              <a:ext uri="{FF2B5EF4-FFF2-40B4-BE49-F238E27FC236}">
                <a16:creationId xmlns:a16="http://schemas.microsoft.com/office/drawing/2014/main" id="{BAB88A16-0C0F-69AD-642F-6C733AFDADF3}"/>
              </a:ext>
            </a:extLst>
          </p:cNvPr>
          <p:cNvPicPr>
            <a:picLocks noChangeAspect="1"/>
          </p:cNvPicPr>
          <p:nvPr userDrawn="1"/>
        </p:nvPicPr>
        <p:blipFill>
          <a:blip r:embed="rId5">
            <a:alphaModFix amt="75000"/>
          </a:blip>
          <a:stretch>
            <a:fillRect/>
          </a:stretch>
        </p:blipFill>
        <p:spPr>
          <a:xfrm>
            <a:off x="281712" y="5993296"/>
            <a:ext cx="3143705" cy="548640"/>
          </a:xfrm>
          <a:prstGeom prst="rect">
            <a:avLst/>
          </a:prstGeom>
        </p:spPr>
      </p:pic>
    </p:spTree>
    <p:extLst>
      <p:ext uri="{BB962C8B-B14F-4D97-AF65-F5344CB8AC3E}">
        <p14:creationId xmlns:p14="http://schemas.microsoft.com/office/powerpoint/2010/main" val="2849271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2" name="Picture 1" descr="A black background with white text&#10;&#10;Description automatically generated">
            <a:extLst>
              <a:ext uri="{FF2B5EF4-FFF2-40B4-BE49-F238E27FC236}">
                <a16:creationId xmlns:a16="http://schemas.microsoft.com/office/drawing/2014/main" id="{CE9CA82A-8547-9408-D58A-5EB6691846B0}"/>
              </a:ext>
            </a:extLst>
          </p:cNvPr>
          <p:cNvPicPr>
            <a:picLocks noChangeAspect="1"/>
          </p:cNvPicPr>
          <p:nvPr userDrawn="1"/>
        </p:nvPicPr>
        <p:blipFill>
          <a:blip r:embed="rId5">
            <a:alphaModFix amt="75000"/>
          </a:blip>
          <a:stretch>
            <a:fillRect/>
          </a:stretch>
        </p:blipFill>
        <p:spPr>
          <a:xfrm>
            <a:off x="281712" y="5993296"/>
            <a:ext cx="3143705" cy="548640"/>
          </a:xfrm>
          <a:prstGeom prst="rect">
            <a:avLst/>
          </a:prstGeom>
        </p:spPr>
      </p:pic>
    </p:spTree>
    <p:extLst>
      <p:ext uri="{BB962C8B-B14F-4D97-AF65-F5344CB8AC3E}">
        <p14:creationId xmlns:p14="http://schemas.microsoft.com/office/powerpoint/2010/main" val="21241965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2" name="Picture 1" descr="A purple text on a black background&#10;&#10;Description automatically generated">
            <a:extLst>
              <a:ext uri="{FF2B5EF4-FFF2-40B4-BE49-F238E27FC236}">
                <a16:creationId xmlns:a16="http://schemas.microsoft.com/office/drawing/2014/main" id="{FBC7306C-C5AE-FEB4-AA3F-ABB616522247}"/>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3" name="Text Placeholder 14">
            <a:extLst>
              <a:ext uri="{FF2B5EF4-FFF2-40B4-BE49-F238E27FC236}">
                <a16:creationId xmlns:a16="http://schemas.microsoft.com/office/drawing/2014/main" id="{B2AD0EE7-CD1D-3CC5-5C78-A65F6810649D}"/>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977154882"/>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CONTENT SLIDE TITLE IN ALL CAPS GOES HERE</a:t>
            </a:r>
          </a:p>
        </p:txBody>
      </p:sp>
      <p:pic>
        <p:nvPicPr>
          <p:cNvPr id="7" name="Picture 6" descr="A purple text on a black background&#10;&#10;Description automatically generated">
            <a:extLst>
              <a:ext uri="{FF2B5EF4-FFF2-40B4-BE49-F238E27FC236}">
                <a16:creationId xmlns:a16="http://schemas.microsoft.com/office/drawing/2014/main" id="{C28F4968-2D46-B078-ADD6-18C3FA150615}"/>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9" name="Text Placeholder 14">
            <a:extLst>
              <a:ext uri="{FF2B5EF4-FFF2-40B4-BE49-F238E27FC236}">
                <a16:creationId xmlns:a16="http://schemas.microsoft.com/office/drawing/2014/main" id="{6BBE76E9-885B-7FA5-5B85-D402E65AE83F}"/>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5CBECC4A-61A0-D027-7ED9-3EDAFF904724}"/>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21790543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purple text on a black background&#10;&#10;Description automatically generated">
            <a:extLst>
              <a:ext uri="{FF2B5EF4-FFF2-40B4-BE49-F238E27FC236}">
                <a16:creationId xmlns:a16="http://schemas.microsoft.com/office/drawing/2014/main" id="{F68461F4-D45B-E75A-F713-7D285DE3D589}"/>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5" name="Text Placeholder 14">
            <a:extLst>
              <a:ext uri="{FF2B5EF4-FFF2-40B4-BE49-F238E27FC236}">
                <a16:creationId xmlns:a16="http://schemas.microsoft.com/office/drawing/2014/main" id="{A6604399-B57A-459D-81AA-774713E26584}"/>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561960996"/>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0" name="Picture 9" descr="A purple text on a black background&#10;&#10;Description automatically generated">
            <a:extLst>
              <a:ext uri="{FF2B5EF4-FFF2-40B4-BE49-F238E27FC236}">
                <a16:creationId xmlns:a16="http://schemas.microsoft.com/office/drawing/2014/main" id="{A7E3B504-D209-7903-3FA5-93EADB83DDDE}"/>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8" name="Text Placeholder 14">
            <a:extLst>
              <a:ext uri="{FF2B5EF4-FFF2-40B4-BE49-F238E27FC236}">
                <a16:creationId xmlns:a16="http://schemas.microsoft.com/office/drawing/2014/main" id="{DE2BBA4B-C507-BB49-624B-020DE77D0DB4}"/>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28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28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28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49945362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5" name="Picture 4" descr="A purple text on a black background&#10;&#10;Description automatically generated">
            <a:extLst>
              <a:ext uri="{FF2B5EF4-FFF2-40B4-BE49-F238E27FC236}">
                <a16:creationId xmlns:a16="http://schemas.microsoft.com/office/drawing/2014/main" id="{1C10326E-5397-6343-BCA7-5F9CC59A2CEB}"/>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Tree>
    <p:extLst>
      <p:ext uri="{BB962C8B-B14F-4D97-AF65-F5344CB8AC3E}">
        <p14:creationId xmlns:p14="http://schemas.microsoft.com/office/powerpoint/2010/main" val="251759856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01511"/>
            <a:ext cx="3667125" cy="5199239"/>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4" name="Picture 3" descr="A black background with white text&#10;&#10;Description automatically generated">
            <a:extLst>
              <a:ext uri="{FF2B5EF4-FFF2-40B4-BE49-F238E27FC236}">
                <a16:creationId xmlns:a16="http://schemas.microsoft.com/office/drawing/2014/main" id="{6A4C7BF0-389D-B776-9DCD-079035FA40E3}"/>
              </a:ext>
            </a:extLst>
          </p:cNvPr>
          <p:cNvPicPr>
            <a:picLocks noChangeAspect="1"/>
          </p:cNvPicPr>
          <p:nvPr userDrawn="1"/>
        </p:nvPicPr>
        <p:blipFill>
          <a:blip r:embed="rId2">
            <a:alphaModFix amt="75000"/>
          </a:blip>
          <a:stretch>
            <a:fillRect/>
          </a:stretch>
        </p:blipFill>
        <p:spPr>
          <a:xfrm>
            <a:off x="281712" y="5993296"/>
            <a:ext cx="3143705" cy="548640"/>
          </a:xfrm>
          <a:prstGeom prst="rect">
            <a:avLst/>
          </a:prstGeom>
        </p:spPr>
      </p:pic>
      <p:sp>
        <p:nvSpPr>
          <p:cNvPr id="5" name="Text Placeholder 14">
            <a:extLst>
              <a:ext uri="{FF2B5EF4-FFF2-40B4-BE49-F238E27FC236}">
                <a16:creationId xmlns:a16="http://schemas.microsoft.com/office/drawing/2014/main" id="{CD51B046-499C-8EC8-7656-C079388EC0D7}"/>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86876344"/>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3" name="Picture 12" descr="A purple text on a black background&#10;&#10;Description automatically generated">
            <a:extLst>
              <a:ext uri="{FF2B5EF4-FFF2-40B4-BE49-F238E27FC236}">
                <a16:creationId xmlns:a16="http://schemas.microsoft.com/office/drawing/2014/main" id="{13D62E31-75D1-207E-6598-74EB0596181D}"/>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6" name="Text Placeholder 13">
            <a:extLst>
              <a:ext uri="{FF2B5EF4-FFF2-40B4-BE49-F238E27FC236}">
                <a16:creationId xmlns:a16="http://schemas.microsoft.com/office/drawing/2014/main" id="{E9218F6F-ABE5-492D-E0C9-C30053FC5A9E}"/>
              </a:ext>
            </a:extLst>
          </p:cNvPr>
          <p:cNvSpPr>
            <a:spLocks noGrp="1"/>
          </p:cNvSpPr>
          <p:nvPr>
            <p:ph type="body" sz="quarter" idx="11" hasCustomPrompt="1"/>
          </p:nvPr>
        </p:nvSpPr>
        <p:spPr>
          <a:xfrm>
            <a:off x="0" y="801511"/>
            <a:ext cx="3667125" cy="5199239"/>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8" name="Text Placeholder 14">
            <a:extLst>
              <a:ext uri="{FF2B5EF4-FFF2-40B4-BE49-F238E27FC236}">
                <a16:creationId xmlns:a16="http://schemas.microsoft.com/office/drawing/2014/main" id="{A6D45AA9-D821-53D2-2242-B02A24057319}"/>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425419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Master" preserve="1" userDrawn="1">
  <p:cSld name="Title, Dark/Light Half">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9" name="Picture 8">
            <a:extLst>
              <a:ext uri="{FF2B5EF4-FFF2-40B4-BE49-F238E27FC236}">
                <a16:creationId xmlns:a16="http://schemas.microsoft.com/office/drawing/2014/main" id="{F6D0BED3-18B9-BDB3-5801-5C030C5E1D80}"/>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10" name="Text Placeholder 14">
            <a:extLst>
              <a:ext uri="{FF2B5EF4-FFF2-40B4-BE49-F238E27FC236}">
                <a16:creationId xmlns:a16="http://schemas.microsoft.com/office/drawing/2014/main" id="{D7FD7E50-1AEB-3BFE-8077-6541BADB31EC}"/>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2" name="Text Placeholder 14">
            <a:extLst>
              <a:ext uri="{FF2B5EF4-FFF2-40B4-BE49-F238E27FC236}">
                <a16:creationId xmlns:a16="http://schemas.microsoft.com/office/drawing/2014/main" id="{CD86D82D-4EF9-AB28-B5A1-3FA29122B822}"/>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24904977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3" name="Picture 2" descr="A purple text on a black background&#10;&#10;Description automatically generated">
            <a:extLst>
              <a:ext uri="{FF2B5EF4-FFF2-40B4-BE49-F238E27FC236}">
                <a16:creationId xmlns:a16="http://schemas.microsoft.com/office/drawing/2014/main" id="{96437533-E877-2323-4FA7-E0E85F8FAF88}"/>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7" name="Text Placeholder 20">
            <a:extLst>
              <a:ext uri="{FF2B5EF4-FFF2-40B4-BE49-F238E27FC236}">
                <a16:creationId xmlns:a16="http://schemas.microsoft.com/office/drawing/2014/main" id="{6EC83451-E028-F011-7598-24EB65B4A7BF}"/>
              </a:ext>
            </a:extLst>
          </p:cNvPr>
          <p:cNvSpPr>
            <a:spLocks noGrp="1"/>
          </p:cNvSpPr>
          <p:nvPr>
            <p:ph type="body" sz="quarter" idx="16" hasCustomPrompt="1"/>
          </p:nvPr>
        </p:nvSpPr>
        <p:spPr>
          <a:xfrm>
            <a:off x="4059238"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2348446188"/>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black background with white text&#10;&#10;Description automatically generated">
            <a:extLst>
              <a:ext uri="{FF2B5EF4-FFF2-40B4-BE49-F238E27FC236}">
                <a16:creationId xmlns:a16="http://schemas.microsoft.com/office/drawing/2014/main" id="{33F2757A-28E8-18D0-BE95-6332F84B23CA}"/>
              </a:ext>
            </a:extLst>
          </p:cNvPr>
          <p:cNvPicPr>
            <a:picLocks noChangeAspect="1"/>
          </p:cNvPicPr>
          <p:nvPr userDrawn="1"/>
        </p:nvPicPr>
        <p:blipFill>
          <a:blip r:embed="rId2">
            <a:alphaModFix amt="75000"/>
          </a:blip>
          <a:stretch>
            <a:fillRect/>
          </a:stretch>
        </p:blipFill>
        <p:spPr>
          <a:xfrm>
            <a:off x="8649510" y="6019245"/>
            <a:ext cx="3209603" cy="560140"/>
          </a:xfrm>
          <a:prstGeom prst="rect">
            <a:avLst/>
          </a:prstGeom>
        </p:spPr>
      </p:pic>
      <p:sp>
        <p:nvSpPr>
          <p:cNvPr id="7" name="Text Placeholder 13">
            <a:extLst>
              <a:ext uri="{FF2B5EF4-FFF2-40B4-BE49-F238E27FC236}">
                <a16:creationId xmlns:a16="http://schemas.microsoft.com/office/drawing/2014/main" id="{DCE46A56-4295-68B7-3F61-5E62BFF51A85}"/>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1983270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grpSp>
        <p:nvGrpSpPr>
          <p:cNvPr id="12" name="Group 11">
            <a:extLst>
              <a:ext uri="{FF2B5EF4-FFF2-40B4-BE49-F238E27FC236}">
                <a16:creationId xmlns:a16="http://schemas.microsoft.com/office/drawing/2014/main" id="{19CB7670-3A3C-D48D-79FE-CCA74D42D0BC}"/>
              </a:ext>
            </a:extLst>
          </p:cNvPr>
          <p:cNvGrpSpPr/>
          <p:nvPr userDrawn="1"/>
        </p:nvGrpSpPr>
        <p:grpSpPr>
          <a:xfrm>
            <a:off x="848138" y="299939"/>
            <a:ext cx="11044842" cy="4815725"/>
            <a:chOff x="848138" y="67037"/>
            <a:chExt cx="11044842" cy="4815725"/>
          </a:xfrm>
          <a:solidFill>
            <a:srgbClr val="000000"/>
          </a:solidFill>
        </p:grpSpPr>
        <p:sp>
          <p:nvSpPr>
            <p:cNvPr id="13" name="Freeform 58" descr="Quote bubble background; mostly decorative.">
              <a:extLst>
                <a:ext uri="{FF2B5EF4-FFF2-40B4-BE49-F238E27FC236}">
                  <a16:creationId xmlns:a16="http://schemas.microsoft.com/office/drawing/2014/main" id="{AA40AE64-23D9-EC69-1BBE-59F0DE74631C}"/>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4" name="Speech Bubble: Oval 6">
              <a:extLst>
                <a:ext uri="{FF2B5EF4-FFF2-40B4-BE49-F238E27FC236}">
                  <a16:creationId xmlns:a16="http://schemas.microsoft.com/office/drawing/2014/main" id="{17455440-BA6D-EA59-A6E5-576B31364062}"/>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4" name="Picture 3" descr="A black background with white text&#10;&#10;Description automatically generated">
            <a:extLst>
              <a:ext uri="{FF2B5EF4-FFF2-40B4-BE49-F238E27FC236}">
                <a16:creationId xmlns:a16="http://schemas.microsoft.com/office/drawing/2014/main" id="{EE9EC2DB-2368-E41E-D48E-6D7A95B8F712}"/>
              </a:ext>
            </a:extLst>
          </p:cNvPr>
          <p:cNvPicPr>
            <a:picLocks noChangeAspect="1"/>
          </p:cNvPicPr>
          <p:nvPr userDrawn="1"/>
        </p:nvPicPr>
        <p:blipFill>
          <a:blip r:embed="rId2">
            <a:alphaModFix amt="75000"/>
          </a:blip>
          <a:stretch>
            <a:fillRect/>
          </a:stretch>
        </p:blipFill>
        <p:spPr>
          <a:xfrm>
            <a:off x="8649510" y="6019245"/>
            <a:ext cx="3209603" cy="560140"/>
          </a:xfrm>
          <a:prstGeom prst="rect">
            <a:avLst/>
          </a:prstGeom>
        </p:spPr>
      </p:pic>
      <p:sp>
        <p:nvSpPr>
          <p:cNvPr id="11" name="Text Placeholder 13">
            <a:extLst>
              <a:ext uri="{FF2B5EF4-FFF2-40B4-BE49-F238E27FC236}">
                <a16:creationId xmlns:a16="http://schemas.microsoft.com/office/drawing/2014/main" id="{6B867213-B0BB-C38B-6AE3-558D9E5FB5C0}"/>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3328566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purple text on a black background&#10;&#10;Description automatically generated">
            <a:extLst>
              <a:ext uri="{FF2B5EF4-FFF2-40B4-BE49-F238E27FC236}">
                <a16:creationId xmlns:a16="http://schemas.microsoft.com/office/drawing/2014/main" id="{A87B51FB-884B-35C5-C7FF-F34FC3B8233D}"/>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Tree>
    <p:extLst>
      <p:ext uri="{BB962C8B-B14F-4D97-AF65-F5344CB8AC3E}">
        <p14:creationId xmlns:p14="http://schemas.microsoft.com/office/powerpoint/2010/main" val="910068987"/>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black background with white text&#10;&#10;Description automatically generated">
            <a:extLst>
              <a:ext uri="{FF2B5EF4-FFF2-40B4-BE49-F238E27FC236}">
                <a16:creationId xmlns:a16="http://schemas.microsoft.com/office/drawing/2014/main" id="{1BA50319-AD93-E19E-58EC-78843EA6D81A}"/>
              </a:ext>
            </a:extLst>
          </p:cNvPr>
          <p:cNvPicPr>
            <a:picLocks noChangeAspect="1"/>
          </p:cNvPicPr>
          <p:nvPr userDrawn="1"/>
        </p:nvPicPr>
        <p:blipFill>
          <a:blip r:embed="rId5"/>
          <a:stretch>
            <a:fillRect/>
          </a:stretch>
        </p:blipFill>
        <p:spPr>
          <a:xfrm>
            <a:off x="2538900" y="2648285"/>
            <a:ext cx="7277100" cy="1270000"/>
          </a:xfrm>
          <a:prstGeom prst="rect">
            <a:avLst/>
          </a:prstGeom>
        </p:spPr>
      </p:pic>
    </p:spTree>
    <p:extLst>
      <p:ext uri="{BB962C8B-B14F-4D97-AF65-F5344CB8AC3E}">
        <p14:creationId xmlns:p14="http://schemas.microsoft.com/office/powerpoint/2010/main" val="3148286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8" name="Picture 7" descr="A black background with white text&#10;&#10;Description automatically generated">
            <a:extLst>
              <a:ext uri="{FF2B5EF4-FFF2-40B4-BE49-F238E27FC236}">
                <a16:creationId xmlns:a16="http://schemas.microsoft.com/office/drawing/2014/main" id="{D79EED5E-BEF8-7F58-0882-954694B98CE9}"/>
              </a:ext>
            </a:extLst>
          </p:cNvPr>
          <p:cNvPicPr>
            <a:picLocks noChangeAspect="1"/>
          </p:cNvPicPr>
          <p:nvPr userDrawn="1"/>
        </p:nvPicPr>
        <p:blipFill>
          <a:blip r:embed="rId2"/>
          <a:stretch>
            <a:fillRect/>
          </a:stretch>
        </p:blipFill>
        <p:spPr>
          <a:xfrm>
            <a:off x="2457447" y="574513"/>
            <a:ext cx="7277100" cy="1270000"/>
          </a:xfrm>
          <a:prstGeom prst="rect">
            <a:avLst/>
          </a:prstGeom>
        </p:spPr>
      </p:pic>
      <p:sp>
        <p:nvSpPr>
          <p:cNvPr id="4" name="Title 8">
            <a:extLst>
              <a:ext uri="{FF2B5EF4-FFF2-40B4-BE49-F238E27FC236}">
                <a16:creationId xmlns:a16="http://schemas.microsoft.com/office/drawing/2014/main" id="{2307FB3D-E17A-DA50-5D30-1E2A8D7889BE}"/>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1670111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2" name="Picture 1" descr="A black background with white text&#10;&#10;Description automatically generated">
            <a:extLst>
              <a:ext uri="{FF2B5EF4-FFF2-40B4-BE49-F238E27FC236}">
                <a16:creationId xmlns:a16="http://schemas.microsoft.com/office/drawing/2014/main" id="{39CE44E9-02FD-C62A-4C6B-A0652A19E987}"/>
              </a:ext>
            </a:extLst>
          </p:cNvPr>
          <p:cNvPicPr>
            <a:picLocks noChangeAspect="1"/>
          </p:cNvPicPr>
          <p:nvPr userDrawn="1"/>
        </p:nvPicPr>
        <p:blipFill>
          <a:blip r:embed="rId5">
            <a:alphaModFix amt="75000"/>
          </a:blip>
          <a:stretch>
            <a:fillRect/>
          </a:stretch>
        </p:blipFill>
        <p:spPr>
          <a:xfrm>
            <a:off x="288589" y="5995422"/>
            <a:ext cx="3131517" cy="546513"/>
          </a:xfrm>
          <a:prstGeom prst="rect">
            <a:avLst/>
          </a:prstGeom>
        </p:spPr>
      </p:pic>
    </p:spTree>
    <p:extLst>
      <p:ext uri="{BB962C8B-B14F-4D97-AF65-F5344CB8AC3E}">
        <p14:creationId xmlns:p14="http://schemas.microsoft.com/office/powerpoint/2010/main" val="2128459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white text&#10;&#10;Description automatically generated">
            <a:extLst>
              <a:ext uri="{FF2B5EF4-FFF2-40B4-BE49-F238E27FC236}">
                <a16:creationId xmlns:a16="http://schemas.microsoft.com/office/drawing/2014/main" id="{054598B6-D2D9-DC1A-C2C8-F8F6422EDD42}"/>
              </a:ext>
            </a:extLst>
          </p:cNvPr>
          <p:cNvPicPr>
            <a:picLocks noChangeAspect="1"/>
          </p:cNvPicPr>
          <p:nvPr userDrawn="1"/>
        </p:nvPicPr>
        <p:blipFill>
          <a:blip r:embed="rId5">
            <a:alphaModFix amt="75000"/>
          </a:blip>
          <a:stretch>
            <a:fillRect/>
          </a:stretch>
        </p:blipFill>
        <p:spPr>
          <a:xfrm>
            <a:off x="288589" y="5995422"/>
            <a:ext cx="3131517" cy="546513"/>
          </a:xfrm>
          <a:prstGeom prst="rect">
            <a:avLst/>
          </a:prstGeom>
        </p:spPr>
      </p:pic>
    </p:spTree>
    <p:extLst>
      <p:ext uri="{BB962C8B-B14F-4D97-AF65-F5344CB8AC3E}">
        <p14:creationId xmlns:p14="http://schemas.microsoft.com/office/powerpoint/2010/main" val="42446971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3" name="Picture 2" descr="A purple text on a black background&#10;&#10;Description automatically generated">
            <a:extLst>
              <a:ext uri="{FF2B5EF4-FFF2-40B4-BE49-F238E27FC236}">
                <a16:creationId xmlns:a16="http://schemas.microsoft.com/office/drawing/2014/main" id="{4C9AEF40-F38C-2864-46CC-DC86DC137EC4}"/>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5" name="Text Placeholder 14">
            <a:extLst>
              <a:ext uri="{FF2B5EF4-FFF2-40B4-BE49-F238E27FC236}">
                <a16:creationId xmlns:a16="http://schemas.microsoft.com/office/drawing/2014/main" id="{D62CC95D-774C-51EE-0066-9E42D024A454}"/>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31344477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9" name="Picture 8" descr="A purple text on a black background&#10;&#10;Description automatically generated">
            <a:extLst>
              <a:ext uri="{FF2B5EF4-FFF2-40B4-BE49-F238E27FC236}">
                <a16:creationId xmlns:a16="http://schemas.microsoft.com/office/drawing/2014/main" id="{47178D28-0C85-45A0-A961-913078A4EDF8}"/>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7" name="Text Placeholder 14">
            <a:extLst>
              <a:ext uri="{FF2B5EF4-FFF2-40B4-BE49-F238E27FC236}">
                <a16:creationId xmlns:a16="http://schemas.microsoft.com/office/drawing/2014/main" id="{96D93524-91C6-2D99-3F82-4B1F8EFECC24}"/>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932B5793-1CD1-5505-1BD5-8B1D814FCA78}"/>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949921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Master" preserve="1" userDrawn="1">
  <p:cSld name="2_Banner Two-Line">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a:extLst>
              <a:ext uri="{FF2B5EF4-FFF2-40B4-BE49-F238E27FC236}">
                <a16:creationId xmlns:a16="http://schemas.microsoft.com/office/drawing/2014/main" id="{3D69CEC0-3261-E27A-BB0D-43E8956A7615}"/>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10" name="Text Placeholder 14">
            <a:extLst>
              <a:ext uri="{FF2B5EF4-FFF2-40B4-BE49-F238E27FC236}">
                <a16:creationId xmlns:a16="http://schemas.microsoft.com/office/drawing/2014/main" id="{8D5DB947-69F4-91D3-1F49-4058231FD4A8}"/>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612795482"/>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purple text on a black background&#10;&#10;Description automatically generated">
            <a:extLst>
              <a:ext uri="{FF2B5EF4-FFF2-40B4-BE49-F238E27FC236}">
                <a16:creationId xmlns:a16="http://schemas.microsoft.com/office/drawing/2014/main" id="{00675352-AA0F-101E-256B-D145430D82FF}"/>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4" name="Text Placeholder 14">
            <a:extLst>
              <a:ext uri="{FF2B5EF4-FFF2-40B4-BE49-F238E27FC236}">
                <a16:creationId xmlns:a16="http://schemas.microsoft.com/office/drawing/2014/main" id="{F2D89978-31C8-652A-74FA-08EF061C2664}"/>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3749338"/>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descr="A purple text on a black background&#10;&#10;Description automatically generated">
            <a:extLst>
              <a:ext uri="{FF2B5EF4-FFF2-40B4-BE49-F238E27FC236}">
                <a16:creationId xmlns:a16="http://schemas.microsoft.com/office/drawing/2014/main" id="{0E1325EB-887A-6F34-D819-B344C74781CD}"/>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10" name="Text Placeholder 14">
            <a:extLst>
              <a:ext uri="{FF2B5EF4-FFF2-40B4-BE49-F238E27FC236}">
                <a16:creationId xmlns:a16="http://schemas.microsoft.com/office/drawing/2014/main" id="{4F9695F9-3281-995F-7E5C-D9F232742A97}"/>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28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28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28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915079414"/>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3" name="Picture 2" descr="A purple text on a black background&#10;&#10;Description automatically generated">
            <a:extLst>
              <a:ext uri="{FF2B5EF4-FFF2-40B4-BE49-F238E27FC236}">
                <a16:creationId xmlns:a16="http://schemas.microsoft.com/office/drawing/2014/main" id="{557D0FC1-0469-E96F-F091-C4A019E72ECF}"/>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Tree>
    <p:extLst>
      <p:ext uri="{BB962C8B-B14F-4D97-AF65-F5344CB8AC3E}">
        <p14:creationId xmlns:p14="http://schemas.microsoft.com/office/powerpoint/2010/main" val="691951982"/>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925689"/>
            <a:ext cx="3667125" cy="5069733"/>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8" name="Picture 7" descr="A black background with white text&#10;&#10;Description automatically generated">
            <a:extLst>
              <a:ext uri="{FF2B5EF4-FFF2-40B4-BE49-F238E27FC236}">
                <a16:creationId xmlns:a16="http://schemas.microsoft.com/office/drawing/2014/main" id="{03B41FE4-1C64-557E-9686-0AC1EF4EA14A}"/>
              </a:ext>
            </a:extLst>
          </p:cNvPr>
          <p:cNvPicPr>
            <a:picLocks noChangeAspect="1"/>
          </p:cNvPicPr>
          <p:nvPr userDrawn="1"/>
        </p:nvPicPr>
        <p:blipFill>
          <a:blip r:embed="rId2">
            <a:alphaModFix amt="75000"/>
          </a:blip>
          <a:stretch>
            <a:fillRect/>
          </a:stretch>
        </p:blipFill>
        <p:spPr>
          <a:xfrm>
            <a:off x="288589" y="5995422"/>
            <a:ext cx="3131517" cy="546513"/>
          </a:xfrm>
          <a:prstGeom prst="rect">
            <a:avLst/>
          </a:prstGeom>
        </p:spPr>
      </p:pic>
      <p:sp>
        <p:nvSpPr>
          <p:cNvPr id="4" name="Text Placeholder 14">
            <a:extLst>
              <a:ext uri="{FF2B5EF4-FFF2-40B4-BE49-F238E27FC236}">
                <a16:creationId xmlns:a16="http://schemas.microsoft.com/office/drawing/2014/main" id="{1FA8A82E-C18C-2209-B232-056F6FA6C4B9}"/>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426687092"/>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purple text on a black background&#10;&#10;Description automatically generated">
            <a:extLst>
              <a:ext uri="{FF2B5EF4-FFF2-40B4-BE49-F238E27FC236}">
                <a16:creationId xmlns:a16="http://schemas.microsoft.com/office/drawing/2014/main" id="{DD550F2A-39CF-99FC-595F-0133711CA9E2}"/>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8" name="Text Placeholder 13">
            <a:extLst>
              <a:ext uri="{FF2B5EF4-FFF2-40B4-BE49-F238E27FC236}">
                <a16:creationId xmlns:a16="http://schemas.microsoft.com/office/drawing/2014/main" id="{8A4D1CB5-C9EF-6D76-4230-5DED7621BEF8}"/>
              </a:ext>
            </a:extLst>
          </p:cNvPr>
          <p:cNvSpPr>
            <a:spLocks noGrp="1"/>
          </p:cNvSpPr>
          <p:nvPr>
            <p:ph type="body" sz="quarter" idx="11" hasCustomPrompt="1"/>
          </p:nvPr>
        </p:nvSpPr>
        <p:spPr>
          <a:xfrm>
            <a:off x="0" y="925689"/>
            <a:ext cx="3667125" cy="5069733"/>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9" name="Text Placeholder 14">
            <a:extLst>
              <a:ext uri="{FF2B5EF4-FFF2-40B4-BE49-F238E27FC236}">
                <a16:creationId xmlns:a16="http://schemas.microsoft.com/office/drawing/2014/main" id="{9B952903-FD53-10EF-5193-E39FB2D1405A}"/>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8544643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8" name="Picture 7" descr="A purple text on a black background&#10;&#10;Description automatically generated">
            <a:extLst>
              <a:ext uri="{FF2B5EF4-FFF2-40B4-BE49-F238E27FC236}">
                <a16:creationId xmlns:a16="http://schemas.microsoft.com/office/drawing/2014/main" id="{8C886205-CCB7-E6DA-B992-F0457842B191}"/>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3" name="Text Placeholder 20">
            <a:extLst>
              <a:ext uri="{FF2B5EF4-FFF2-40B4-BE49-F238E27FC236}">
                <a16:creationId xmlns:a16="http://schemas.microsoft.com/office/drawing/2014/main" id="{E43B4B39-172C-6876-8E21-400CD6B2AFF6}"/>
              </a:ext>
            </a:extLst>
          </p:cNvPr>
          <p:cNvSpPr>
            <a:spLocks noGrp="1"/>
          </p:cNvSpPr>
          <p:nvPr>
            <p:ph type="body" sz="quarter" idx="16" hasCustomPrompt="1"/>
          </p:nvPr>
        </p:nvSpPr>
        <p:spPr>
          <a:xfrm>
            <a:off x="4059007"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3602311277"/>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black background with white text&#10;&#10;Description automatically generated">
            <a:extLst>
              <a:ext uri="{FF2B5EF4-FFF2-40B4-BE49-F238E27FC236}">
                <a16:creationId xmlns:a16="http://schemas.microsoft.com/office/drawing/2014/main" id="{AFD23341-414F-D357-EB5F-2F3A419EFA00}"/>
              </a:ext>
            </a:extLst>
          </p:cNvPr>
          <p:cNvPicPr>
            <a:picLocks noChangeAspect="1"/>
          </p:cNvPicPr>
          <p:nvPr userDrawn="1"/>
        </p:nvPicPr>
        <p:blipFill>
          <a:blip r:embed="rId2">
            <a:alphaModFix amt="75000"/>
          </a:blip>
          <a:stretch>
            <a:fillRect/>
          </a:stretch>
        </p:blipFill>
        <p:spPr>
          <a:xfrm>
            <a:off x="8757021" y="5999362"/>
            <a:ext cx="3134929" cy="547108"/>
          </a:xfrm>
          <a:prstGeom prst="rect">
            <a:avLst/>
          </a:prstGeom>
        </p:spPr>
      </p:pic>
      <p:sp>
        <p:nvSpPr>
          <p:cNvPr id="8" name="Text Placeholder 13">
            <a:extLst>
              <a:ext uri="{FF2B5EF4-FFF2-40B4-BE49-F238E27FC236}">
                <a16:creationId xmlns:a16="http://schemas.microsoft.com/office/drawing/2014/main" id="{F57EF6E3-1941-FD2A-26C1-BF6FE4B09554}"/>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28382923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grpSp>
        <p:nvGrpSpPr>
          <p:cNvPr id="12" name="Group 11">
            <a:extLst>
              <a:ext uri="{FF2B5EF4-FFF2-40B4-BE49-F238E27FC236}">
                <a16:creationId xmlns:a16="http://schemas.microsoft.com/office/drawing/2014/main" id="{393F7563-2E68-DED4-B77E-61238B5C59DB}"/>
              </a:ext>
            </a:extLst>
          </p:cNvPr>
          <p:cNvGrpSpPr/>
          <p:nvPr userDrawn="1"/>
        </p:nvGrpSpPr>
        <p:grpSpPr>
          <a:xfrm>
            <a:off x="848138" y="299939"/>
            <a:ext cx="11044842" cy="4815725"/>
            <a:chOff x="848138" y="67037"/>
            <a:chExt cx="11044842" cy="4815725"/>
          </a:xfrm>
          <a:solidFill>
            <a:srgbClr val="000000"/>
          </a:solidFill>
        </p:grpSpPr>
        <p:sp>
          <p:nvSpPr>
            <p:cNvPr id="13" name="Freeform 58" descr="Quote bubble background; mostly decorative.">
              <a:extLst>
                <a:ext uri="{FF2B5EF4-FFF2-40B4-BE49-F238E27FC236}">
                  <a16:creationId xmlns:a16="http://schemas.microsoft.com/office/drawing/2014/main" id="{6AD6B08F-A20F-F7AB-6C75-5496C1BB88A4}"/>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4" name="Speech Bubble: Oval 6">
              <a:extLst>
                <a:ext uri="{FF2B5EF4-FFF2-40B4-BE49-F238E27FC236}">
                  <a16:creationId xmlns:a16="http://schemas.microsoft.com/office/drawing/2014/main" id="{E602B323-4C37-27FB-81E3-8664279CF3BB}"/>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4" name="Picture 3" descr="A black background with white text&#10;&#10;Description automatically generated">
            <a:extLst>
              <a:ext uri="{FF2B5EF4-FFF2-40B4-BE49-F238E27FC236}">
                <a16:creationId xmlns:a16="http://schemas.microsoft.com/office/drawing/2014/main" id="{020142B9-7303-1E8C-CC76-F34FEA4E10F9}"/>
              </a:ext>
            </a:extLst>
          </p:cNvPr>
          <p:cNvPicPr>
            <a:picLocks noChangeAspect="1"/>
          </p:cNvPicPr>
          <p:nvPr userDrawn="1"/>
        </p:nvPicPr>
        <p:blipFill>
          <a:blip r:embed="rId2">
            <a:alphaModFix amt="75000"/>
          </a:blip>
          <a:stretch>
            <a:fillRect/>
          </a:stretch>
        </p:blipFill>
        <p:spPr>
          <a:xfrm>
            <a:off x="8757021" y="5999362"/>
            <a:ext cx="3134929" cy="547108"/>
          </a:xfrm>
          <a:prstGeom prst="rect">
            <a:avLst/>
          </a:prstGeom>
        </p:spPr>
      </p:pic>
      <p:sp>
        <p:nvSpPr>
          <p:cNvPr id="10" name="Text Placeholder 13">
            <a:extLst>
              <a:ext uri="{FF2B5EF4-FFF2-40B4-BE49-F238E27FC236}">
                <a16:creationId xmlns:a16="http://schemas.microsoft.com/office/drawing/2014/main" id="{C1E37FF7-F405-A915-1DE3-2FCCD0C7F16C}"/>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7807390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purple text on a black background&#10;&#10;Description automatically generated">
            <a:extLst>
              <a:ext uri="{FF2B5EF4-FFF2-40B4-BE49-F238E27FC236}">
                <a16:creationId xmlns:a16="http://schemas.microsoft.com/office/drawing/2014/main" id="{2B0799C5-33BD-B3C8-F995-5D8028270D24}"/>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Tree>
    <p:extLst>
      <p:ext uri="{BB962C8B-B14F-4D97-AF65-F5344CB8AC3E}">
        <p14:creationId xmlns:p14="http://schemas.microsoft.com/office/powerpoint/2010/main" val="343235355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white text&#10;&#10;Description automatically generated">
            <a:extLst>
              <a:ext uri="{FF2B5EF4-FFF2-40B4-BE49-F238E27FC236}">
                <a16:creationId xmlns:a16="http://schemas.microsoft.com/office/drawing/2014/main" id="{8F9631C8-ADAB-9CA8-7281-E35B1F7B3A7F}"/>
              </a:ext>
            </a:extLst>
          </p:cNvPr>
          <p:cNvPicPr>
            <a:picLocks noChangeAspect="1"/>
          </p:cNvPicPr>
          <p:nvPr userDrawn="1"/>
        </p:nvPicPr>
        <p:blipFill>
          <a:blip r:embed="rId5"/>
          <a:stretch>
            <a:fillRect/>
          </a:stretch>
        </p:blipFill>
        <p:spPr>
          <a:xfrm>
            <a:off x="2538900" y="2648285"/>
            <a:ext cx="7277100" cy="1270000"/>
          </a:xfrm>
          <a:prstGeom prst="rect">
            <a:avLst/>
          </a:prstGeom>
        </p:spPr>
      </p:pic>
    </p:spTree>
    <p:extLst>
      <p:ext uri="{BB962C8B-B14F-4D97-AF65-F5344CB8AC3E}">
        <p14:creationId xmlns:p14="http://schemas.microsoft.com/office/powerpoint/2010/main" val="713510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Master" preserve="1" userDrawn="1">
  <p:cSld name="3_Banner Three-Line">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a:extLst>
              <a:ext uri="{FF2B5EF4-FFF2-40B4-BE49-F238E27FC236}">
                <a16:creationId xmlns:a16="http://schemas.microsoft.com/office/drawing/2014/main" id="{C8632CC7-E1DC-7875-B3E0-C2033C16997C}"/>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11" name="Text Placeholder 14">
            <a:extLst>
              <a:ext uri="{FF2B5EF4-FFF2-40B4-BE49-F238E27FC236}">
                <a16:creationId xmlns:a16="http://schemas.microsoft.com/office/drawing/2014/main" id="{605C9EAF-523E-2E1F-4FE3-02DCC286DDEA}"/>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781804854"/>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8" name="Picture 7" descr="A black background with white text&#10;&#10;Description automatically generated">
            <a:extLst>
              <a:ext uri="{FF2B5EF4-FFF2-40B4-BE49-F238E27FC236}">
                <a16:creationId xmlns:a16="http://schemas.microsoft.com/office/drawing/2014/main" id="{C970C659-3DE3-46F5-67FC-BCD0956D0CF5}"/>
              </a:ext>
            </a:extLst>
          </p:cNvPr>
          <p:cNvPicPr>
            <a:picLocks noChangeAspect="1"/>
          </p:cNvPicPr>
          <p:nvPr userDrawn="1"/>
        </p:nvPicPr>
        <p:blipFill>
          <a:blip r:embed="rId2"/>
          <a:stretch>
            <a:fillRect/>
          </a:stretch>
        </p:blipFill>
        <p:spPr>
          <a:xfrm>
            <a:off x="2457447" y="575207"/>
            <a:ext cx="7277100" cy="1270000"/>
          </a:xfrm>
          <a:prstGeom prst="rect">
            <a:avLst/>
          </a:prstGeom>
        </p:spPr>
      </p:pic>
      <p:sp>
        <p:nvSpPr>
          <p:cNvPr id="10" name="Title 8">
            <a:extLst>
              <a:ext uri="{FF2B5EF4-FFF2-40B4-BE49-F238E27FC236}">
                <a16:creationId xmlns:a16="http://schemas.microsoft.com/office/drawing/2014/main" id="{515978F5-4D57-AFF5-8F48-2B8E5DF6CFD2}"/>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26407428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5" name="Picture 4" descr="A black background with white text&#10;&#10;Description automatically generated">
            <a:extLst>
              <a:ext uri="{FF2B5EF4-FFF2-40B4-BE49-F238E27FC236}">
                <a16:creationId xmlns:a16="http://schemas.microsoft.com/office/drawing/2014/main" id="{890EB4E5-1CE7-0D5E-9A2B-4C9588613DEA}"/>
              </a:ext>
            </a:extLst>
          </p:cNvPr>
          <p:cNvPicPr>
            <a:picLocks noChangeAspect="1"/>
          </p:cNvPicPr>
          <p:nvPr userDrawn="1"/>
        </p:nvPicPr>
        <p:blipFill>
          <a:blip r:embed="rId5">
            <a:alphaModFix amt="75000"/>
          </a:blip>
          <a:stretch>
            <a:fillRect/>
          </a:stretch>
        </p:blipFill>
        <p:spPr>
          <a:xfrm>
            <a:off x="287605" y="5992043"/>
            <a:ext cx="3131522" cy="546513"/>
          </a:xfrm>
          <a:prstGeom prst="rect">
            <a:avLst/>
          </a:prstGeom>
        </p:spPr>
      </p:pic>
    </p:spTree>
    <p:extLst>
      <p:ext uri="{BB962C8B-B14F-4D97-AF65-F5344CB8AC3E}">
        <p14:creationId xmlns:p14="http://schemas.microsoft.com/office/powerpoint/2010/main" val="328926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white text&#10;&#10;Description automatically generated">
            <a:extLst>
              <a:ext uri="{FF2B5EF4-FFF2-40B4-BE49-F238E27FC236}">
                <a16:creationId xmlns:a16="http://schemas.microsoft.com/office/drawing/2014/main" id="{FEC4EDEC-D5D1-BBD2-7FDC-45B634BD2964}"/>
              </a:ext>
            </a:extLst>
          </p:cNvPr>
          <p:cNvPicPr>
            <a:picLocks noChangeAspect="1"/>
          </p:cNvPicPr>
          <p:nvPr userDrawn="1"/>
        </p:nvPicPr>
        <p:blipFill>
          <a:blip r:embed="rId5">
            <a:alphaModFix amt="75000"/>
          </a:blip>
          <a:stretch>
            <a:fillRect/>
          </a:stretch>
        </p:blipFill>
        <p:spPr>
          <a:xfrm>
            <a:off x="287605" y="5992043"/>
            <a:ext cx="3131522" cy="546513"/>
          </a:xfrm>
          <a:prstGeom prst="rect">
            <a:avLst/>
          </a:prstGeom>
        </p:spPr>
      </p:pic>
    </p:spTree>
    <p:extLst>
      <p:ext uri="{BB962C8B-B14F-4D97-AF65-F5344CB8AC3E}">
        <p14:creationId xmlns:p14="http://schemas.microsoft.com/office/powerpoint/2010/main" val="2726574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2" name="Picture 1" descr="A purple text on a black background&#10;&#10;Description automatically generated">
            <a:extLst>
              <a:ext uri="{FF2B5EF4-FFF2-40B4-BE49-F238E27FC236}">
                <a16:creationId xmlns:a16="http://schemas.microsoft.com/office/drawing/2014/main" id="{CFC4F735-443D-2D65-ED8C-E8CF700C98F2}"/>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3" name="Text Placeholder 14">
            <a:extLst>
              <a:ext uri="{FF2B5EF4-FFF2-40B4-BE49-F238E27FC236}">
                <a16:creationId xmlns:a16="http://schemas.microsoft.com/office/drawing/2014/main" id="{11F300A3-DFD2-9636-0514-5CEDC32A6B01}"/>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487007946"/>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7" name="Picture 6" descr="A purple text on a black background&#10;&#10;Description automatically generated">
            <a:extLst>
              <a:ext uri="{FF2B5EF4-FFF2-40B4-BE49-F238E27FC236}">
                <a16:creationId xmlns:a16="http://schemas.microsoft.com/office/drawing/2014/main" id="{B6F8ADD7-F88E-A936-D79A-5AD865BBE7D5}"/>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9" name="Text Placeholder 14">
            <a:extLst>
              <a:ext uri="{FF2B5EF4-FFF2-40B4-BE49-F238E27FC236}">
                <a16:creationId xmlns:a16="http://schemas.microsoft.com/office/drawing/2014/main" id="{80BEB3B0-858F-9463-4AFB-F883410BCF60}"/>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2366423D-9D56-40B3-C1B4-98BB56E06B8B}"/>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650487641"/>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purple text on a black background&#10;&#10;Description automatically generated">
            <a:extLst>
              <a:ext uri="{FF2B5EF4-FFF2-40B4-BE49-F238E27FC236}">
                <a16:creationId xmlns:a16="http://schemas.microsoft.com/office/drawing/2014/main" id="{6F838066-7752-DB03-6E72-1A0CEF8064E1}"/>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5" name="Text Placeholder 14">
            <a:extLst>
              <a:ext uri="{FF2B5EF4-FFF2-40B4-BE49-F238E27FC236}">
                <a16:creationId xmlns:a16="http://schemas.microsoft.com/office/drawing/2014/main" id="{48063452-E967-7124-5E0A-D38C2F6A424E}"/>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197345273"/>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descr="A purple text on a black background&#10;&#10;Description automatically generated">
            <a:extLst>
              <a:ext uri="{FF2B5EF4-FFF2-40B4-BE49-F238E27FC236}">
                <a16:creationId xmlns:a16="http://schemas.microsoft.com/office/drawing/2014/main" id="{1A238370-47AE-26F6-55CC-F4E25315C90D}"/>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10" name="Text Placeholder 14">
            <a:extLst>
              <a:ext uri="{FF2B5EF4-FFF2-40B4-BE49-F238E27FC236}">
                <a16:creationId xmlns:a16="http://schemas.microsoft.com/office/drawing/2014/main" id="{D342FD26-0DE4-7608-23E5-3381F12EF561}"/>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91226205"/>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3" name="Picture 2" descr="A purple text on a black background&#10;&#10;Description automatically generated">
            <a:extLst>
              <a:ext uri="{FF2B5EF4-FFF2-40B4-BE49-F238E27FC236}">
                <a16:creationId xmlns:a16="http://schemas.microsoft.com/office/drawing/2014/main" id="{042DD0B3-32C5-F27A-9A17-0F7488602333}"/>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Tree>
    <p:extLst>
      <p:ext uri="{BB962C8B-B14F-4D97-AF65-F5344CB8AC3E}">
        <p14:creationId xmlns:p14="http://schemas.microsoft.com/office/powerpoint/2010/main" val="2095281475"/>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57956"/>
            <a:ext cx="3667125" cy="5142794"/>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4" name="Picture 3" descr="A black background with white text&#10;&#10;Description automatically generated">
            <a:extLst>
              <a:ext uri="{FF2B5EF4-FFF2-40B4-BE49-F238E27FC236}">
                <a16:creationId xmlns:a16="http://schemas.microsoft.com/office/drawing/2014/main" id="{36DBFBCC-9E59-5E57-E398-B71B43670E0E}"/>
              </a:ext>
            </a:extLst>
          </p:cNvPr>
          <p:cNvPicPr>
            <a:picLocks noChangeAspect="1"/>
          </p:cNvPicPr>
          <p:nvPr userDrawn="1"/>
        </p:nvPicPr>
        <p:blipFill>
          <a:blip r:embed="rId2">
            <a:alphaModFix amt="75000"/>
          </a:blip>
          <a:stretch>
            <a:fillRect/>
          </a:stretch>
        </p:blipFill>
        <p:spPr>
          <a:xfrm>
            <a:off x="287605" y="5992043"/>
            <a:ext cx="3131522" cy="546513"/>
          </a:xfrm>
          <a:prstGeom prst="rect">
            <a:avLst/>
          </a:prstGeom>
        </p:spPr>
      </p:pic>
      <p:sp>
        <p:nvSpPr>
          <p:cNvPr id="5" name="Text Placeholder 14">
            <a:extLst>
              <a:ext uri="{FF2B5EF4-FFF2-40B4-BE49-F238E27FC236}">
                <a16:creationId xmlns:a16="http://schemas.microsoft.com/office/drawing/2014/main" id="{51E1A085-267B-FC12-9A62-1A8F83CEE950}"/>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906285570"/>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3" name="Picture 12" descr="A purple text on a black background&#10;&#10;Description automatically generated">
            <a:extLst>
              <a:ext uri="{FF2B5EF4-FFF2-40B4-BE49-F238E27FC236}">
                <a16:creationId xmlns:a16="http://schemas.microsoft.com/office/drawing/2014/main" id="{16A6FA89-8FA5-4DEB-B5C1-B182E8E166AB}"/>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14" name="Text Placeholder 13">
            <a:extLst>
              <a:ext uri="{FF2B5EF4-FFF2-40B4-BE49-F238E27FC236}">
                <a16:creationId xmlns:a16="http://schemas.microsoft.com/office/drawing/2014/main" id="{28E3E512-E3C8-634F-14EF-F3951B404A58}"/>
              </a:ext>
            </a:extLst>
          </p:cNvPr>
          <p:cNvSpPr>
            <a:spLocks noGrp="1"/>
          </p:cNvSpPr>
          <p:nvPr>
            <p:ph type="body" sz="quarter" idx="11" hasCustomPrompt="1"/>
          </p:nvPr>
        </p:nvSpPr>
        <p:spPr>
          <a:xfrm>
            <a:off x="0" y="857956"/>
            <a:ext cx="3667125" cy="5142794"/>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6" name="Text Placeholder 14">
            <a:extLst>
              <a:ext uri="{FF2B5EF4-FFF2-40B4-BE49-F238E27FC236}">
                <a16:creationId xmlns:a16="http://schemas.microsoft.com/office/drawing/2014/main" id="{1F9CA517-8BE1-DAF4-9C93-89DF72CD5ADB}"/>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13796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Master" preserve="1" userDrawn="1">
  <p:cSld name="Data Slide">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3" name="Picture 2">
            <a:extLst>
              <a:ext uri="{FF2B5EF4-FFF2-40B4-BE49-F238E27FC236}">
                <a16:creationId xmlns:a16="http://schemas.microsoft.com/office/drawing/2014/main" id="{0E066C99-D7BE-228D-A15E-345064A2C196}"/>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Tree>
    <p:extLst>
      <p:ext uri="{BB962C8B-B14F-4D97-AF65-F5344CB8AC3E}">
        <p14:creationId xmlns:p14="http://schemas.microsoft.com/office/powerpoint/2010/main" val="2067916245"/>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3" name="Picture 2" descr="A purple text on a black background&#10;&#10;Description automatically generated">
            <a:extLst>
              <a:ext uri="{FF2B5EF4-FFF2-40B4-BE49-F238E27FC236}">
                <a16:creationId xmlns:a16="http://schemas.microsoft.com/office/drawing/2014/main" id="{1D326AE3-D571-2E17-A38E-785EBB3492A9}"/>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7" name="Text Placeholder 20">
            <a:extLst>
              <a:ext uri="{FF2B5EF4-FFF2-40B4-BE49-F238E27FC236}">
                <a16:creationId xmlns:a16="http://schemas.microsoft.com/office/drawing/2014/main" id="{657EFCBF-D547-99CD-9CDF-B53E6C194C47}"/>
              </a:ext>
            </a:extLst>
          </p:cNvPr>
          <p:cNvSpPr>
            <a:spLocks noGrp="1"/>
          </p:cNvSpPr>
          <p:nvPr>
            <p:ph type="body" sz="quarter" idx="16" hasCustomPrompt="1"/>
          </p:nvPr>
        </p:nvSpPr>
        <p:spPr>
          <a:xfrm>
            <a:off x="4059007"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pic>
        <p:nvPicPr>
          <p:cNvPr id="12" name="Picture 11" descr="A black background with white text&#10;&#10;Description automatically generated">
            <a:extLst>
              <a:ext uri="{FF2B5EF4-FFF2-40B4-BE49-F238E27FC236}">
                <a16:creationId xmlns:a16="http://schemas.microsoft.com/office/drawing/2014/main" id="{3020E561-4B5D-F81B-506C-3E6DA34A2B75}"/>
              </a:ext>
            </a:extLst>
          </p:cNvPr>
          <p:cNvPicPr>
            <a:picLocks noChangeAspect="1"/>
          </p:cNvPicPr>
          <p:nvPr userDrawn="1"/>
        </p:nvPicPr>
        <p:blipFill>
          <a:blip r:embed="rId3">
            <a:alphaModFix amt="75000"/>
          </a:blip>
          <a:stretch>
            <a:fillRect/>
          </a:stretch>
        </p:blipFill>
        <p:spPr>
          <a:xfrm>
            <a:off x="8757021" y="5991845"/>
            <a:ext cx="3131522" cy="546513"/>
          </a:xfrm>
          <a:prstGeom prst="rect">
            <a:avLst/>
          </a:prstGeom>
        </p:spPr>
      </p:pic>
    </p:spTree>
    <p:extLst>
      <p:ext uri="{BB962C8B-B14F-4D97-AF65-F5344CB8AC3E}">
        <p14:creationId xmlns:p14="http://schemas.microsoft.com/office/powerpoint/2010/main" val="3989245708"/>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black background with white text&#10;&#10;Description automatically generated">
            <a:extLst>
              <a:ext uri="{FF2B5EF4-FFF2-40B4-BE49-F238E27FC236}">
                <a16:creationId xmlns:a16="http://schemas.microsoft.com/office/drawing/2014/main" id="{BEC3E9D0-07D2-828C-6BB1-3B2A903CCA04}"/>
              </a:ext>
            </a:extLst>
          </p:cNvPr>
          <p:cNvPicPr>
            <a:picLocks noChangeAspect="1"/>
          </p:cNvPicPr>
          <p:nvPr userDrawn="1"/>
        </p:nvPicPr>
        <p:blipFill>
          <a:blip r:embed="rId2">
            <a:alphaModFix amt="75000"/>
          </a:blip>
          <a:stretch>
            <a:fillRect/>
          </a:stretch>
        </p:blipFill>
        <p:spPr>
          <a:xfrm>
            <a:off x="8757021" y="5991845"/>
            <a:ext cx="3131522" cy="546513"/>
          </a:xfrm>
          <a:prstGeom prst="rect">
            <a:avLst/>
          </a:prstGeom>
        </p:spPr>
      </p:pic>
      <p:sp>
        <p:nvSpPr>
          <p:cNvPr id="8" name="Text Placeholder 13">
            <a:extLst>
              <a:ext uri="{FF2B5EF4-FFF2-40B4-BE49-F238E27FC236}">
                <a16:creationId xmlns:a16="http://schemas.microsoft.com/office/drawing/2014/main" id="{DF332B23-720A-23B3-F50A-3028F8428175}"/>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26087852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10" name="Picture 9" descr="A black background with white text&#10;&#10;Description automatically generated">
            <a:extLst>
              <a:ext uri="{FF2B5EF4-FFF2-40B4-BE49-F238E27FC236}">
                <a16:creationId xmlns:a16="http://schemas.microsoft.com/office/drawing/2014/main" id="{2363D666-E6E1-E6B6-E200-0D8CF500B9FC}"/>
              </a:ext>
            </a:extLst>
          </p:cNvPr>
          <p:cNvPicPr>
            <a:picLocks noChangeAspect="1"/>
          </p:cNvPicPr>
          <p:nvPr userDrawn="1"/>
        </p:nvPicPr>
        <p:blipFill>
          <a:blip r:embed="rId2">
            <a:alphaModFix amt="75000"/>
          </a:blip>
          <a:stretch>
            <a:fillRect/>
          </a:stretch>
        </p:blipFill>
        <p:spPr>
          <a:xfrm>
            <a:off x="8757021" y="5991845"/>
            <a:ext cx="3131522" cy="546513"/>
          </a:xfrm>
          <a:prstGeom prst="rect">
            <a:avLst/>
          </a:prstGeom>
        </p:spPr>
      </p:pic>
      <p:sp>
        <p:nvSpPr>
          <p:cNvPr id="11" name="Text Placeholder 13">
            <a:extLst>
              <a:ext uri="{FF2B5EF4-FFF2-40B4-BE49-F238E27FC236}">
                <a16:creationId xmlns:a16="http://schemas.microsoft.com/office/drawing/2014/main" id="{7E6A89DE-6107-F291-F934-1DD017E1DBFE}"/>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grpSp>
        <p:nvGrpSpPr>
          <p:cNvPr id="12" name="Group 11">
            <a:extLst>
              <a:ext uri="{FF2B5EF4-FFF2-40B4-BE49-F238E27FC236}">
                <a16:creationId xmlns:a16="http://schemas.microsoft.com/office/drawing/2014/main" id="{F3611087-8963-21C2-F637-EDCDD7CD8CB5}"/>
              </a:ext>
            </a:extLst>
          </p:cNvPr>
          <p:cNvGrpSpPr/>
          <p:nvPr userDrawn="1"/>
        </p:nvGrpSpPr>
        <p:grpSpPr>
          <a:xfrm>
            <a:off x="848138" y="299939"/>
            <a:ext cx="11044842" cy="4815725"/>
            <a:chOff x="848138" y="67037"/>
            <a:chExt cx="11044842" cy="4815725"/>
          </a:xfrm>
          <a:solidFill>
            <a:srgbClr val="000000"/>
          </a:solidFill>
        </p:grpSpPr>
        <p:sp>
          <p:nvSpPr>
            <p:cNvPr id="13" name="Freeform 58" descr="Quote bubble background; mostly decorative.">
              <a:extLst>
                <a:ext uri="{FF2B5EF4-FFF2-40B4-BE49-F238E27FC236}">
                  <a16:creationId xmlns:a16="http://schemas.microsoft.com/office/drawing/2014/main" id="{DA101906-AC19-1C44-67A8-D0CEE7C978D3}"/>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4" name="Speech Bubble: Oval 6">
              <a:extLst>
                <a:ext uri="{FF2B5EF4-FFF2-40B4-BE49-F238E27FC236}">
                  <a16:creationId xmlns:a16="http://schemas.microsoft.com/office/drawing/2014/main" id="{B71EE118-5B7F-15E3-503E-E534F557F347}"/>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0025961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purple text on a black background&#10;&#10;Description automatically generated">
            <a:extLst>
              <a:ext uri="{FF2B5EF4-FFF2-40B4-BE49-F238E27FC236}">
                <a16:creationId xmlns:a16="http://schemas.microsoft.com/office/drawing/2014/main" id="{A0BD2958-BC4D-D8BF-3481-D7BE5EE381FF}"/>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Tree>
    <p:extLst>
      <p:ext uri="{BB962C8B-B14F-4D97-AF65-F5344CB8AC3E}">
        <p14:creationId xmlns:p14="http://schemas.microsoft.com/office/powerpoint/2010/main" val="4000515718"/>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white text&#10;&#10;Description automatically generated">
            <a:extLst>
              <a:ext uri="{FF2B5EF4-FFF2-40B4-BE49-F238E27FC236}">
                <a16:creationId xmlns:a16="http://schemas.microsoft.com/office/drawing/2014/main" id="{FDDEB49D-B1CE-AB3D-FEF6-87C8695B5999}"/>
              </a:ext>
            </a:extLst>
          </p:cNvPr>
          <p:cNvPicPr>
            <a:picLocks noChangeAspect="1"/>
          </p:cNvPicPr>
          <p:nvPr userDrawn="1"/>
        </p:nvPicPr>
        <p:blipFill>
          <a:blip r:embed="rId5"/>
          <a:stretch>
            <a:fillRect/>
          </a:stretch>
        </p:blipFill>
        <p:spPr>
          <a:xfrm>
            <a:off x="2535825" y="2648285"/>
            <a:ext cx="7277100" cy="1270000"/>
          </a:xfrm>
          <a:prstGeom prst="rect">
            <a:avLst/>
          </a:prstGeom>
        </p:spPr>
      </p:pic>
    </p:spTree>
    <p:extLst>
      <p:ext uri="{BB962C8B-B14F-4D97-AF65-F5344CB8AC3E}">
        <p14:creationId xmlns:p14="http://schemas.microsoft.com/office/powerpoint/2010/main" val="319316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6" name="Picture 5" descr="A black background with white text&#10;&#10;Description automatically generated">
            <a:extLst>
              <a:ext uri="{FF2B5EF4-FFF2-40B4-BE49-F238E27FC236}">
                <a16:creationId xmlns:a16="http://schemas.microsoft.com/office/drawing/2014/main" id="{68001FDB-BE50-E583-DC1D-8BF9E27F07E9}"/>
              </a:ext>
            </a:extLst>
          </p:cNvPr>
          <p:cNvPicPr>
            <a:picLocks noChangeAspect="1"/>
          </p:cNvPicPr>
          <p:nvPr userDrawn="1"/>
        </p:nvPicPr>
        <p:blipFill>
          <a:blip r:embed="rId2"/>
          <a:stretch>
            <a:fillRect/>
          </a:stretch>
        </p:blipFill>
        <p:spPr>
          <a:xfrm>
            <a:off x="2457447" y="582298"/>
            <a:ext cx="7277100" cy="1270000"/>
          </a:xfrm>
          <a:prstGeom prst="rect">
            <a:avLst/>
          </a:prstGeom>
        </p:spPr>
      </p:pic>
      <p:sp>
        <p:nvSpPr>
          <p:cNvPr id="10" name="Title 8">
            <a:extLst>
              <a:ext uri="{FF2B5EF4-FFF2-40B4-BE49-F238E27FC236}">
                <a16:creationId xmlns:a16="http://schemas.microsoft.com/office/drawing/2014/main" id="{A2461CCA-0F92-E4D4-A330-1B3DE73C988B}"/>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18292323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7" name="Picture 6" descr="A black background with white text&#10;&#10;Description automatically generated">
            <a:extLst>
              <a:ext uri="{FF2B5EF4-FFF2-40B4-BE49-F238E27FC236}">
                <a16:creationId xmlns:a16="http://schemas.microsoft.com/office/drawing/2014/main" id="{FD38F177-9134-1BCE-A563-708D4F6C70D6}"/>
              </a:ext>
            </a:extLst>
          </p:cNvPr>
          <p:cNvPicPr>
            <a:picLocks noChangeAspect="1"/>
          </p:cNvPicPr>
          <p:nvPr userDrawn="1"/>
        </p:nvPicPr>
        <p:blipFill>
          <a:blip r:embed="rId5">
            <a:alphaModFix amt="75000"/>
          </a:blip>
          <a:stretch>
            <a:fillRect/>
          </a:stretch>
        </p:blipFill>
        <p:spPr>
          <a:xfrm>
            <a:off x="283838" y="5999088"/>
            <a:ext cx="3124611" cy="545307"/>
          </a:xfrm>
          <a:prstGeom prst="rect">
            <a:avLst/>
          </a:prstGeom>
        </p:spPr>
      </p:pic>
    </p:spTree>
    <p:extLst>
      <p:ext uri="{BB962C8B-B14F-4D97-AF65-F5344CB8AC3E}">
        <p14:creationId xmlns:p14="http://schemas.microsoft.com/office/powerpoint/2010/main" val="3515625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black background with white text&#10;&#10;Description automatically generated">
            <a:extLst>
              <a:ext uri="{FF2B5EF4-FFF2-40B4-BE49-F238E27FC236}">
                <a16:creationId xmlns:a16="http://schemas.microsoft.com/office/drawing/2014/main" id="{8C472EF3-8E53-5D17-A50D-E2D501A01951}"/>
              </a:ext>
            </a:extLst>
          </p:cNvPr>
          <p:cNvPicPr>
            <a:picLocks noChangeAspect="1"/>
          </p:cNvPicPr>
          <p:nvPr userDrawn="1"/>
        </p:nvPicPr>
        <p:blipFill>
          <a:blip r:embed="rId5">
            <a:alphaModFix amt="75000"/>
          </a:blip>
          <a:stretch>
            <a:fillRect/>
          </a:stretch>
        </p:blipFill>
        <p:spPr>
          <a:xfrm>
            <a:off x="283838" y="5999088"/>
            <a:ext cx="3124611" cy="545307"/>
          </a:xfrm>
          <a:prstGeom prst="rect">
            <a:avLst/>
          </a:prstGeom>
        </p:spPr>
      </p:pic>
    </p:spTree>
    <p:extLst>
      <p:ext uri="{BB962C8B-B14F-4D97-AF65-F5344CB8AC3E}">
        <p14:creationId xmlns:p14="http://schemas.microsoft.com/office/powerpoint/2010/main" val="23765988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3" name="Picture 2" descr="A black background with purple letters&#10;&#10;Description automatically generated">
            <a:extLst>
              <a:ext uri="{FF2B5EF4-FFF2-40B4-BE49-F238E27FC236}">
                <a16:creationId xmlns:a16="http://schemas.microsoft.com/office/drawing/2014/main" id="{07E9AA32-389C-AA73-8FEB-6A6D9A523E8D}"/>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2" name="Text Placeholder 14">
            <a:extLst>
              <a:ext uri="{FF2B5EF4-FFF2-40B4-BE49-F238E27FC236}">
                <a16:creationId xmlns:a16="http://schemas.microsoft.com/office/drawing/2014/main" id="{2E4C0B0A-5B2D-9A18-63F3-9F9D187A60AD}"/>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240104271"/>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9" name="Picture 8" descr="A black background with purple letters&#10;&#10;Description automatically generated">
            <a:extLst>
              <a:ext uri="{FF2B5EF4-FFF2-40B4-BE49-F238E27FC236}">
                <a16:creationId xmlns:a16="http://schemas.microsoft.com/office/drawing/2014/main" id="{12BD7157-2372-4A31-2EFE-5D16513F8A97}"/>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7" name="Text Placeholder 14">
            <a:extLst>
              <a:ext uri="{FF2B5EF4-FFF2-40B4-BE49-F238E27FC236}">
                <a16:creationId xmlns:a16="http://schemas.microsoft.com/office/drawing/2014/main" id="{FD0B3A5A-05FD-D6F1-51A0-88AF7E878751}"/>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5BA59D44-965E-C8A8-3829-56C6BE6CC947}"/>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13273732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Master" preserve="1" userDrawn="1">
  <p:cSld name="Purple Arrow 1/4">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pic>
        <p:nvPicPr>
          <p:cNvPr id="5" name="Picture 4">
            <a:extLst>
              <a:ext uri="{FF2B5EF4-FFF2-40B4-BE49-F238E27FC236}">
                <a16:creationId xmlns:a16="http://schemas.microsoft.com/office/drawing/2014/main" id="{2B56ADE4-CC3D-DC3D-6E29-E34BF8C6E477}"/>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24478" y="6000749"/>
            <a:ext cx="2116488" cy="538815"/>
          </a:xfrm>
          <a:prstGeom prst="rect">
            <a:avLst/>
          </a:prstGeom>
        </p:spPr>
      </p:pic>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948268"/>
            <a:ext cx="3667125" cy="5038875"/>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sp>
        <p:nvSpPr>
          <p:cNvPr id="4" name="Text Placeholder 14">
            <a:extLst>
              <a:ext uri="{FF2B5EF4-FFF2-40B4-BE49-F238E27FC236}">
                <a16:creationId xmlns:a16="http://schemas.microsoft.com/office/drawing/2014/main" id="{A79DD6F4-EB48-05DB-8D7E-484AE6EF2307}"/>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48228914"/>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purple letters&#10;&#10;Description automatically generated">
            <a:extLst>
              <a:ext uri="{FF2B5EF4-FFF2-40B4-BE49-F238E27FC236}">
                <a16:creationId xmlns:a16="http://schemas.microsoft.com/office/drawing/2014/main" id="{19FEF589-EA43-CBA1-9A32-F528EB552C05}"/>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4" name="Text Placeholder 14">
            <a:extLst>
              <a:ext uri="{FF2B5EF4-FFF2-40B4-BE49-F238E27FC236}">
                <a16:creationId xmlns:a16="http://schemas.microsoft.com/office/drawing/2014/main" id="{4B3FB9AA-4F23-F0CB-8770-CD889234D798}"/>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661935224"/>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0" name="Picture 9" descr="A black background with purple letters&#10;&#10;Description automatically generated">
            <a:extLst>
              <a:ext uri="{FF2B5EF4-FFF2-40B4-BE49-F238E27FC236}">
                <a16:creationId xmlns:a16="http://schemas.microsoft.com/office/drawing/2014/main" id="{234BD6C7-7E23-09B7-6741-84E6DBFEA071}"/>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8" name="Text Placeholder 14">
            <a:extLst>
              <a:ext uri="{FF2B5EF4-FFF2-40B4-BE49-F238E27FC236}">
                <a16:creationId xmlns:a16="http://schemas.microsoft.com/office/drawing/2014/main" id="{36B48062-E2EE-493A-E1C2-33B2CDA71054}"/>
              </a:ext>
            </a:extLst>
          </p:cNvPr>
          <p:cNvSpPr>
            <a:spLocks noGrp="1"/>
          </p:cNvSpPr>
          <p:nvPr>
            <p:ph type="body" sz="quarter" idx="12" hasCustomPrompt="1"/>
          </p:nvPr>
        </p:nvSpPr>
        <p:spPr>
          <a:xfrm>
            <a:off x="343245" y="1995055"/>
            <a:ext cx="11452514" cy="384698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183927998"/>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5" name="Picture 4" descr="A black background with purple letters&#10;&#10;Description automatically generated">
            <a:extLst>
              <a:ext uri="{FF2B5EF4-FFF2-40B4-BE49-F238E27FC236}">
                <a16:creationId xmlns:a16="http://schemas.microsoft.com/office/drawing/2014/main" id="{662DFF45-65E3-9328-7179-F7EB3E87EEA3}"/>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Tree>
    <p:extLst>
      <p:ext uri="{BB962C8B-B14F-4D97-AF65-F5344CB8AC3E}">
        <p14:creationId xmlns:p14="http://schemas.microsoft.com/office/powerpoint/2010/main" val="1714168928"/>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57956"/>
            <a:ext cx="3667125" cy="5142794"/>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9" name="Picture 8" descr="A black background with white text&#10;&#10;Description automatically generated">
            <a:extLst>
              <a:ext uri="{FF2B5EF4-FFF2-40B4-BE49-F238E27FC236}">
                <a16:creationId xmlns:a16="http://schemas.microsoft.com/office/drawing/2014/main" id="{C7040ECB-BF1E-44B2-78EE-A4E1D2296DAB}"/>
              </a:ext>
            </a:extLst>
          </p:cNvPr>
          <p:cNvPicPr>
            <a:picLocks noChangeAspect="1"/>
          </p:cNvPicPr>
          <p:nvPr userDrawn="1"/>
        </p:nvPicPr>
        <p:blipFill>
          <a:blip r:embed="rId2">
            <a:alphaModFix amt="75000"/>
          </a:blip>
          <a:stretch>
            <a:fillRect/>
          </a:stretch>
        </p:blipFill>
        <p:spPr>
          <a:xfrm>
            <a:off x="283838" y="5999088"/>
            <a:ext cx="3124611" cy="545307"/>
          </a:xfrm>
          <a:prstGeom prst="rect">
            <a:avLst/>
          </a:prstGeom>
        </p:spPr>
      </p:pic>
      <p:sp>
        <p:nvSpPr>
          <p:cNvPr id="4" name="Text Placeholder 14">
            <a:extLst>
              <a:ext uri="{FF2B5EF4-FFF2-40B4-BE49-F238E27FC236}">
                <a16:creationId xmlns:a16="http://schemas.microsoft.com/office/drawing/2014/main" id="{6F48F955-487C-C5EB-8000-D2C356141AF5}"/>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475660022"/>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black background with purple letters&#10;&#10;Description automatically generated">
            <a:extLst>
              <a:ext uri="{FF2B5EF4-FFF2-40B4-BE49-F238E27FC236}">
                <a16:creationId xmlns:a16="http://schemas.microsoft.com/office/drawing/2014/main" id="{73AC3439-F2AE-ADDA-4D75-B1B4612B1FE6}"/>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8" name="Text Placeholder 13">
            <a:extLst>
              <a:ext uri="{FF2B5EF4-FFF2-40B4-BE49-F238E27FC236}">
                <a16:creationId xmlns:a16="http://schemas.microsoft.com/office/drawing/2014/main" id="{36383D45-7F04-9B6A-DB8C-94CD5AB58F77}"/>
              </a:ext>
            </a:extLst>
          </p:cNvPr>
          <p:cNvSpPr>
            <a:spLocks noGrp="1"/>
          </p:cNvSpPr>
          <p:nvPr>
            <p:ph type="body" sz="quarter" idx="11" hasCustomPrompt="1"/>
          </p:nvPr>
        </p:nvSpPr>
        <p:spPr>
          <a:xfrm>
            <a:off x="0" y="857956"/>
            <a:ext cx="3667125" cy="5142794"/>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9" name="Text Placeholder 14">
            <a:extLst>
              <a:ext uri="{FF2B5EF4-FFF2-40B4-BE49-F238E27FC236}">
                <a16:creationId xmlns:a16="http://schemas.microsoft.com/office/drawing/2014/main" id="{67B5B720-49A9-68BB-1646-9217B961FD64}"/>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9360700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7" name="Picture 6" descr="A black background with purple letters&#10;&#10;Description automatically generated">
            <a:extLst>
              <a:ext uri="{FF2B5EF4-FFF2-40B4-BE49-F238E27FC236}">
                <a16:creationId xmlns:a16="http://schemas.microsoft.com/office/drawing/2014/main" id="{0B5C764D-62F6-7262-D086-F22F3D89A1DA}"/>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8" name="Text Placeholder 20">
            <a:extLst>
              <a:ext uri="{FF2B5EF4-FFF2-40B4-BE49-F238E27FC236}">
                <a16:creationId xmlns:a16="http://schemas.microsoft.com/office/drawing/2014/main" id="{0E9D0A5A-7DBE-84CC-A62D-D4CE3CF6AFC0}"/>
              </a:ext>
            </a:extLst>
          </p:cNvPr>
          <p:cNvSpPr>
            <a:spLocks noGrp="1"/>
          </p:cNvSpPr>
          <p:nvPr>
            <p:ph type="body" sz="quarter" idx="16" hasCustomPrompt="1"/>
          </p:nvPr>
        </p:nvSpPr>
        <p:spPr>
          <a:xfrm>
            <a:off x="4077939" y="1389407"/>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2263072835"/>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black background with white text&#10;&#10;Description automatically generated">
            <a:extLst>
              <a:ext uri="{FF2B5EF4-FFF2-40B4-BE49-F238E27FC236}">
                <a16:creationId xmlns:a16="http://schemas.microsoft.com/office/drawing/2014/main" id="{649230D0-0FDF-0846-C20E-852383AC6837}"/>
              </a:ext>
            </a:extLst>
          </p:cNvPr>
          <p:cNvPicPr>
            <a:picLocks noChangeAspect="1"/>
          </p:cNvPicPr>
          <p:nvPr userDrawn="1"/>
        </p:nvPicPr>
        <p:blipFill>
          <a:blip r:embed="rId2">
            <a:alphaModFix amt="75000"/>
          </a:blip>
          <a:stretch>
            <a:fillRect/>
          </a:stretch>
        </p:blipFill>
        <p:spPr>
          <a:xfrm>
            <a:off x="8757020" y="5999088"/>
            <a:ext cx="3124611" cy="545307"/>
          </a:xfrm>
          <a:prstGeom prst="rect">
            <a:avLst/>
          </a:prstGeom>
        </p:spPr>
      </p:pic>
      <p:sp>
        <p:nvSpPr>
          <p:cNvPr id="7" name="Text Placeholder 13">
            <a:extLst>
              <a:ext uri="{FF2B5EF4-FFF2-40B4-BE49-F238E27FC236}">
                <a16:creationId xmlns:a16="http://schemas.microsoft.com/office/drawing/2014/main" id="{097C6391-1476-C56D-8537-5A229DD354DF}"/>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13788251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11" name="Picture 10" descr="A black background with white text&#10;&#10;Description automatically generated">
            <a:extLst>
              <a:ext uri="{FF2B5EF4-FFF2-40B4-BE49-F238E27FC236}">
                <a16:creationId xmlns:a16="http://schemas.microsoft.com/office/drawing/2014/main" id="{E0CF2336-BBEC-34BF-B289-E697C173E195}"/>
              </a:ext>
            </a:extLst>
          </p:cNvPr>
          <p:cNvPicPr>
            <a:picLocks noChangeAspect="1"/>
          </p:cNvPicPr>
          <p:nvPr userDrawn="1"/>
        </p:nvPicPr>
        <p:blipFill>
          <a:blip r:embed="rId2">
            <a:alphaModFix amt="75000"/>
          </a:blip>
          <a:stretch>
            <a:fillRect/>
          </a:stretch>
        </p:blipFill>
        <p:spPr>
          <a:xfrm>
            <a:off x="8757020" y="5999088"/>
            <a:ext cx="3124611" cy="545307"/>
          </a:xfrm>
          <a:prstGeom prst="rect">
            <a:avLst/>
          </a:prstGeom>
        </p:spPr>
      </p:pic>
      <p:sp>
        <p:nvSpPr>
          <p:cNvPr id="12" name="Text Placeholder 13">
            <a:extLst>
              <a:ext uri="{FF2B5EF4-FFF2-40B4-BE49-F238E27FC236}">
                <a16:creationId xmlns:a16="http://schemas.microsoft.com/office/drawing/2014/main" id="{3F47D780-3919-0567-A858-2682672F0761}"/>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grpSp>
        <p:nvGrpSpPr>
          <p:cNvPr id="13" name="Group 12">
            <a:extLst>
              <a:ext uri="{FF2B5EF4-FFF2-40B4-BE49-F238E27FC236}">
                <a16:creationId xmlns:a16="http://schemas.microsoft.com/office/drawing/2014/main" id="{71A09358-7BAF-7008-623F-597609B9E587}"/>
              </a:ext>
            </a:extLst>
          </p:cNvPr>
          <p:cNvGrpSpPr/>
          <p:nvPr userDrawn="1"/>
        </p:nvGrpSpPr>
        <p:grpSpPr>
          <a:xfrm>
            <a:off x="848138" y="299939"/>
            <a:ext cx="11044842" cy="4815725"/>
            <a:chOff x="848138" y="67037"/>
            <a:chExt cx="11044842" cy="4815725"/>
          </a:xfrm>
          <a:solidFill>
            <a:srgbClr val="000000"/>
          </a:solidFill>
        </p:grpSpPr>
        <p:sp>
          <p:nvSpPr>
            <p:cNvPr id="14" name="Freeform 58" descr="Quote bubble background; mostly decorative.">
              <a:extLst>
                <a:ext uri="{FF2B5EF4-FFF2-40B4-BE49-F238E27FC236}">
                  <a16:creationId xmlns:a16="http://schemas.microsoft.com/office/drawing/2014/main" id="{1BBEF865-8D10-67E0-7556-F2B9FFED1230}"/>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5" name="Speech Bubble: Oval 6">
              <a:extLst>
                <a:ext uri="{FF2B5EF4-FFF2-40B4-BE49-F238E27FC236}">
                  <a16:creationId xmlns:a16="http://schemas.microsoft.com/office/drawing/2014/main" id="{CE2FB8D0-43D4-77D5-D17B-8B54E21AB849}"/>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7462155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black background with purple letters&#10;&#10;Description automatically generated">
            <a:extLst>
              <a:ext uri="{FF2B5EF4-FFF2-40B4-BE49-F238E27FC236}">
                <a16:creationId xmlns:a16="http://schemas.microsoft.com/office/drawing/2014/main" id="{331BDEA3-834E-DB59-89D6-8DBFEB45677A}"/>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Tree>
    <p:extLst>
      <p:ext uri="{BB962C8B-B14F-4D97-AF65-F5344CB8AC3E}">
        <p14:creationId xmlns:p14="http://schemas.microsoft.com/office/powerpoint/2010/main" val="1353422286"/>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black background with white text&#10;&#10;Description automatically generated">
            <a:extLst>
              <a:ext uri="{FF2B5EF4-FFF2-40B4-BE49-F238E27FC236}">
                <a16:creationId xmlns:a16="http://schemas.microsoft.com/office/drawing/2014/main" id="{CA7D9660-7763-5FF5-ADE9-703B77B42246}"/>
              </a:ext>
            </a:extLst>
          </p:cNvPr>
          <p:cNvPicPr>
            <a:picLocks noChangeAspect="1"/>
          </p:cNvPicPr>
          <p:nvPr userDrawn="1"/>
        </p:nvPicPr>
        <p:blipFill>
          <a:blip r:embed="rId5"/>
          <a:stretch>
            <a:fillRect/>
          </a:stretch>
        </p:blipFill>
        <p:spPr>
          <a:xfrm>
            <a:off x="2535825" y="2648285"/>
            <a:ext cx="7277100" cy="1270000"/>
          </a:xfrm>
          <a:prstGeom prst="rect">
            <a:avLst/>
          </a:prstGeom>
        </p:spPr>
      </p:pic>
    </p:spTree>
    <p:extLst>
      <p:ext uri="{BB962C8B-B14F-4D97-AF65-F5344CB8AC3E}">
        <p14:creationId xmlns:p14="http://schemas.microsoft.com/office/powerpoint/2010/main" val="961698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Master" preserve="1" userDrawn="1">
  <p:cSld name="White Arrow 1/4">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0"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a:extLst>
              <a:ext uri="{FF2B5EF4-FFF2-40B4-BE49-F238E27FC236}">
                <a16:creationId xmlns:a16="http://schemas.microsoft.com/office/drawing/2014/main" id="{A282A07E-67B7-895C-6492-09A760BD1CD3}"/>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11" name="Text Placeholder 13">
            <a:extLst>
              <a:ext uri="{FF2B5EF4-FFF2-40B4-BE49-F238E27FC236}">
                <a16:creationId xmlns:a16="http://schemas.microsoft.com/office/drawing/2014/main" id="{2E753A3C-54E6-15C0-0475-C91AEC282190}"/>
              </a:ext>
            </a:extLst>
          </p:cNvPr>
          <p:cNvSpPr>
            <a:spLocks noGrp="1"/>
          </p:cNvSpPr>
          <p:nvPr>
            <p:ph type="body" sz="quarter" idx="11" hasCustomPrompt="1"/>
          </p:nvPr>
        </p:nvSpPr>
        <p:spPr>
          <a:xfrm>
            <a:off x="0" y="948268"/>
            <a:ext cx="3667125" cy="5038875"/>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6" name="Text Placeholder 14">
            <a:extLst>
              <a:ext uri="{FF2B5EF4-FFF2-40B4-BE49-F238E27FC236}">
                <a16:creationId xmlns:a16="http://schemas.microsoft.com/office/drawing/2014/main" id="{45E2F550-8ECC-DA65-B77A-99FF2E911E11}"/>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636478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8">
            <a:extLst>
              <a:ext uri="{FF2B5EF4-FFF2-40B4-BE49-F238E27FC236}">
                <a16:creationId xmlns:a16="http://schemas.microsoft.com/office/drawing/2014/main" id="{3E9767E7-BE54-46C9-A0FF-41D75C1F94BD}"/>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6" name="Picture 5" descr="A close-up of a sign&#10;&#10;Description automatically generated">
            <a:extLst>
              <a:ext uri="{FF2B5EF4-FFF2-40B4-BE49-F238E27FC236}">
                <a16:creationId xmlns:a16="http://schemas.microsoft.com/office/drawing/2014/main" id="{7446AAD2-C3F1-83FB-7B97-8004FBBFD768}"/>
              </a:ext>
            </a:extLst>
          </p:cNvPr>
          <p:cNvPicPr>
            <a:picLocks noChangeAspect="1"/>
          </p:cNvPicPr>
          <p:nvPr userDrawn="1"/>
        </p:nvPicPr>
        <p:blipFill>
          <a:blip r:embed="rId2"/>
          <a:stretch>
            <a:fillRect/>
          </a:stretch>
        </p:blipFill>
        <p:spPr>
          <a:xfrm>
            <a:off x="2457447" y="578298"/>
            <a:ext cx="7277100" cy="1270000"/>
          </a:xfrm>
          <a:prstGeom prst="rect">
            <a:avLst/>
          </a:prstGeom>
        </p:spPr>
      </p:pic>
    </p:spTree>
    <p:extLst>
      <p:ext uri="{BB962C8B-B14F-4D97-AF65-F5344CB8AC3E}">
        <p14:creationId xmlns:p14="http://schemas.microsoft.com/office/powerpoint/2010/main" val="763329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7" name="Picture 6" descr="A close-up of a sign&#10;&#10;Description automatically generated">
            <a:extLst>
              <a:ext uri="{FF2B5EF4-FFF2-40B4-BE49-F238E27FC236}">
                <a16:creationId xmlns:a16="http://schemas.microsoft.com/office/drawing/2014/main" id="{6D79B17F-20BA-7D1B-D5B5-7073EB1F448C}"/>
              </a:ext>
            </a:extLst>
          </p:cNvPr>
          <p:cNvPicPr>
            <a:picLocks noChangeAspect="1"/>
          </p:cNvPicPr>
          <p:nvPr userDrawn="1"/>
        </p:nvPicPr>
        <p:blipFill>
          <a:blip r:embed="rId5">
            <a:alphaModFix amt="75000"/>
          </a:blip>
          <a:stretch>
            <a:fillRect/>
          </a:stretch>
        </p:blipFill>
        <p:spPr>
          <a:xfrm>
            <a:off x="287605" y="5994897"/>
            <a:ext cx="3131522" cy="546513"/>
          </a:xfrm>
          <a:prstGeom prst="rect">
            <a:avLst/>
          </a:prstGeom>
        </p:spPr>
      </p:pic>
    </p:spTree>
    <p:extLst>
      <p:ext uri="{BB962C8B-B14F-4D97-AF65-F5344CB8AC3E}">
        <p14:creationId xmlns:p14="http://schemas.microsoft.com/office/powerpoint/2010/main" val="3707724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2" name="Picture 1" descr="A close-up of a sign&#10;&#10;Description automatically generated">
            <a:extLst>
              <a:ext uri="{FF2B5EF4-FFF2-40B4-BE49-F238E27FC236}">
                <a16:creationId xmlns:a16="http://schemas.microsoft.com/office/drawing/2014/main" id="{4B1B6FDF-37B9-2CAE-EDF4-A75944128AC1}"/>
              </a:ext>
            </a:extLst>
          </p:cNvPr>
          <p:cNvPicPr>
            <a:picLocks noChangeAspect="1"/>
          </p:cNvPicPr>
          <p:nvPr userDrawn="1"/>
        </p:nvPicPr>
        <p:blipFill>
          <a:blip r:embed="rId5">
            <a:alphaModFix amt="75000"/>
          </a:blip>
          <a:stretch>
            <a:fillRect/>
          </a:stretch>
        </p:blipFill>
        <p:spPr>
          <a:xfrm>
            <a:off x="287605" y="5994897"/>
            <a:ext cx="3131522" cy="546513"/>
          </a:xfrm>
          <a:prstGeom prst="rect">
            <a:avLst/>
          </a:prstGeom>
        </p:spPr>
      </p:pic>
    </p:spTree>
    <p:extLst>
      <p:ext uri="{BB962C8B-B14F-4D97-AF65-F5344CB8AC3E}">
        <p14:creationId xmlns:p14="http://schemas.microsoft.com/office/powerpoint/2010/main" val="31329268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8" name="Picture 7" descr="A close-up of a logo&#10;&#10;Description automatically generated">
            <a:extLst>
              <a:ext uri="{FF2B5EF4-FFF2-40B4-BE49-F238E27FC236}">
                <a16:creationId xmlns:a16="http://schemas.microsoft.com/office/drawing/2014/main" id="{1B8FCE33-2213-DA80-BEDB-C62FD69290A1}"/>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2" name="Text Placeholder 14">
            <a:extLst>
              <a:ext uri="{FF2B5EF4-FFF2-40B4-BE49-F238E27FC236}">
                <a16:creationId xmlns:a16="http://schemas.microsoft.com/office/drawing/2014/main" id="{609374F2-38A8-D0BF-A060-A780BB64E772}"/>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000669618"/>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10" name="Picture 9" descr="A close-up of a logo&#10;&#10;Description automatically generated">
            <a:extLst>
              <a:ext uri="{FF2B5EF4-FFF2-40B4-BE49-F238E27FC236}">
                <a16:creationId xmlns:a16="http://schemas.microsoft.com/office/drawing/2014/main" id="{58582338-0C73-F397-83FF-97F83DE9D9F8}"/>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7" name="Text Placeholder 14">
            <a:extLst>
              <a:ext uri="{FF2B5EF4-FFF2-40B4-BE49-F238E27FC236}">
                <a16:creationId xmlns:a16="http://schemas.microsoft.com/office/drawing/2014/main" id="{2AD2D1FF-589A-CB79-CC66-4AEBA39E9F1F}"/>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9" name="Text Placeholder 14">
            <a:extLst>
              <a:ext uri="{FF2B5EF4-FFF2-40B4-BE49-F238E27FC236}">
                <a16:creationId xmlns:a16="http://schemas.microsoft.com/office/drawing/2014/main" id="{0D54EDB7-4B66-7813-D11E-03F1BB56B154}"/>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535274566"/>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0" name="Picture 9" descr="A close-up of a logo&#10;&#10;Description automatically generated">
            <a:extLst>
              <a:ext uri="{FF2B5EF4-FFF2-40B4-BE49-F238E27FC236}">
                <a16:creationId xmlns:a16="http://schemas.microsoft.com/office/drawing/2014/main" id="{8F3EC1A8-6DCC-13F7-E2BB-EF325AC9B1BD}"/>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4" name="Text Placeholder 14">
            <a:extLst>
              <a:ext uri="{FF2B5EF4-FFF2-40B4-BE49-F238E27FC236}">
                <a16:creationId xmlns:a16="http://schemas.microsoft.com/office/drawing/2014/main" id="{D7BF59E1-ED0E-D012-5AA3-12A7070DF42F}"/>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235353907"/>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ctr"/>
          <a:lstStyle>
            <a:lvl1pPr algn="l">
              <a:defRPr sz="3200" b="1" kern="1200" cap="all"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1" name="Picture 10" descr="A close-up of a logo&#10;&#10;Description automatically generated">
            <a:extLst>
              <a:ext uri="{FF2B5EF4-FFF2-40B4-BE49-F238E27FC236}">
                <a16:creationId xmlns:a16="http://schemas.microsoft.com/office/drawing/2014/main" id="{79733C56-727C-F110-330E-41677DCE28A9}"/>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8" name="Text Placeholder 14">
            <a:extLst>
              <a:ext uri="{FF2B5EF4-FFF2-40B4-BE49-F238E27FC236}">
                <a16:creationId xmlns:a16="http://schemas.microsoft.com/office/drawing/2014/main" id="{3BE43749-E5C8-2610-D28E-3AB442F2A8A9}"/>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161271202"/>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8" name="Picture 7" descr="A close-up of a logo&#10;&#10;Description automatically generated">
            <a:extLst>
              <a:ext uri="{FF2B5EF4-FFF2-40B4-BE49-F238E27FC236}">
                <a16:creationId xmlns:a16="http://schemas.microsoft.com/office/drawing/2014/main" id="{6A5DFFD8-2BD3-1075-5D40-1C3777849E68}"/>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Tree>
    <p:extLst>
      <p:ext uri="{BB962C8B-B14F-4D97-AF65-F5344CB8AC3E}">
        <p14:creationId xmlns:p14="http://schemas.microsoft.com/office/powerpoint/2010/main" val="1312279720"/>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80533"/>
            <a:ext cx="3667125" cy="5120217"/>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5" name="Picture 4" descr="A close-up of a sign&#10;&#10;Description automatically generated">
            <a:extLst>
              <a:ext uri="{FF2B5EF4-FFF2-40B4-BE49-F238E27FC236}">
                <a16:creationId xmlns:a16="http://schemas.microsoft.com/office/drawing/2014/main" id="{7A2EC31F-F226-30BB-CA9A-30BBA6DF24BC}"/>
              </a:ext>
            </a:extLst>
          </p:cNvPr>
          <p:cNvPicPr>
            <a:picLocks noChangeAspect="1"/>
          </p:cNvPicPr>
          <p:nvPr userDrawn="1"/>
        </p:nvPicPr>
        <p:blipFill>
          <a:blip r:embed="rId2">
            <a:alphaModFix amt="75000"/>
          </a:blip>
          <a:stretch>
            <a:fillRect/>
          </a:stretch>
        </p:blipFill>
        <p:spPr>
          <a:xfrm>
            <a:off x="287605" y="5994897"/>
            <a:ext cx="3131522" cy="546513"/>
          </a:xfrm>
          <a:prstGeom prst="rect">
            <a:avLst/>
          </a:prstGeom>
        </p:spPr>
      </p:pic>
      <p:sp>
        <p:nvSpPr>
          <p:cNvPr id="4" name="Text Placeholder 14">
            <a:extLst>
              <a:ext uri="{FF2B5EF4-FFF2-40B4-BE49-F238E27FC236}">
                <a16:creationId xmlns:a16="http://schemas.microsoft.com/office/drawing/2014/main" id="{99141BB1-831F-D1C5-28AD-9C5224D6F860}"/>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4182453952"/>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04/01/2026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descr="A close-up of a logo&#10;&#10;Description automatically generated">
            <a:extLst>
              <a:ext uri="{FF2B5EF4-FFF2-40B4-BE49-F238E27FC236}">
                <a16:creationId xmlns:a16="http://schemas.microsoft.com/office/drawing/2014/main" id="{DCD90C3C-3EE8-27A1-E62A-EEB7ED624E77}"/>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6" name="Text Placeholder 13">
            <a:extLst>
              <a:ext uri="{FF2B5EF4-FFF2-40B4-BE49-F238E27FC236}">
                <a16:creationId xmlns:a16="http://schemas.microsoft.com/office/drawing/2014/main" id="{50E72DE5-733A-3ADD-CC68-F01B6B78814B}"/>
              </a:ext>
            </a:extLst>
          </p:cNvPr>
          <p:cNvSpPr>
            <a:spLocks noGrp="1"/>
          </p:cNvSpPr>
          <p:nvPr>
            <p:ph type="body" sz="quarter" idx="11" hasCustomPrompt="1"/>
          </p:nvPr>
        </p:nvSpPr>
        <p:spPr>
          <a:xfrm>
            <a:off x="0" y="880533"/>
            <a:ext cx="3667125" cy="5120217"/>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9" name="Text Placeholder 14">
            <a:extLst>
              <a:ext uri="{FF2B5EF4-FFF2-40B4-BE49-F238E27FC236}">
                <a16:creationId xmlns:a16="http://schemas.microsoft.com/office/drawing/2014/main" id="{A52FF91C-31D5-6BF2-3CD5-59A13AEA74AF}"/>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13492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theme" Target="../theme/theme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theme" Target="../theme/theme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theme" Target="../theme/theme7.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241656"/>
      </p:ext>
    </p:extLst>
  </p:cSld>
  <p:clrMap bg1="lt1" tx1="dk1" bg2="lt2" tx2="dk2" accent1="accent1" accent2="accent2" accent3="accent3" accent4="accent4" accent5="accent5" accent6="accent6" hlink="hlink" folHlink="folHlink"/>
  <p:sldLayoutIdLst>
    <p:sldLayoutId id="2147483659" r:id="rId1"/>
    <p:sldLayoutId id="2147483664" r:id="rId2"/>
    <p:sldLayoutId id="2147483697" r:id="rId3"/>
    <p:sldLayoutId id="2147483681" r:id="rId4"/>
    <p:sldLayoutId id="2147483698" r:id="rId5"/>
    <p:sldLayoutId id="2147483699" r:id="rId6"/>
    <p:sldLayoutId id="2147483703" r:id="rId7"/>
    <p:sldLayoutId id="2147483675" r:id="rId8"/>
    <p:sldLayoutId id="2147483695" r:id="rId9"/>
    <p:sldLayoutId id="2147483702" r:id="rId10"/>
    <p:sldLayoutId id="2147483660" r:id="rId11"/>
    <p:sldLayoutId id="2147483663" r:id="rId12"/>
    <p:sldLayoutId id="2147483680" r:id="rId13"/>
    <p:sldLayoutId id="2147483701" r:id="rId14"/>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340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6913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83479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25328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53013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97198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omh.ny.gov/omhweb/guidance/serious_mental_illness.html"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mailto:acfqsir@health.ny.gov"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7CC88A-8371-A176-8C5F-C475A58F5323}"/>
              </a:ext>
            </a:extLst>
          </p:cNvPr>
          <p:cNvSpPr>
            <a:spLocks noGrp="1"/>
          </p:cNvSpPr>
          <p:nvPr>
            <p:ph type="body" sz="quarter" idx="10"/>
          </p:nvPr>
        </p:nvSpPr>
        <p:spPr/>
        <p:txBody>
          <a:bodyPr/>
          <a:lstStyle/>
          <a:p>
            <a:r>
              <a:rPr lang="en-US" cap="none" dirty="0"/>
              <a:t> </a:t>
            </a:r>
          </a:p>
        </p:txBody>
      </p:sp>
      <p:sp>
        <p:nvSpPr>
          <p:cNvPr id="3" name="Title 2">
            <a:extLst>
              <a:ext uri="{FF2B5EF4-FFF2-40B4-BE49-F238E27FC236}">
                <a16:creationId xmlns:a16="http://schemas.microsoft.com/office/drawing/2014/main" id="{220D97F1-8729-B8FB-F2D0-85E24E66BCFA}"/>
              </a:ext>
            </a:extLst>
          </p:cNvPr>
          <p:cNvSpPr>
            <a:spLocks noGrp="1"/>
          </p:cNvSpPr>
          <p:nvPr>
            <p:ph type="title"/>
          </p:nvPr>
        </p:nvSpPr>
        <p:spPr>
          <a:xfrm>
            <a:off x="184402" y="1891145"/>
            <a:ext cx="11823191" cy="2924695"/>
          </a:xfrm>
          <a:prstGeom prst="rect">
            <a:avLst/>
          </a:prstGeom>
        </p:spPr>
        <p:txBody>
          <a:bodyPr lIns="457200" tIns="45720" rIns="457200" bIns="45720" anchor="ctr">
            <a:noAutofit/>
          </a:bodyPr>
          <a:lstStyle/>
          <a:p>
            <a:br>
              <a:rPr lang="en-US" sz="4400" b="1" dirty="0">
                <a:latin typeface="Arial" panose="020B0604020202020204" pitchFamily="34" charset="0"/>
                <a:cs typeface="Arial" panose="020B0604020202020204" pitchFamily="34" charset="0"/>
              </a:rPr>
            </a:br>
            <a:br>
              <a:rPr lang="en-US" sz="4400" b="1" dirty="0">
                <a:latin typeface="Arial" panose="020B0604020202020204" pitchFamily="34" charset="0"/>
                <a:cs typeface="Arial" panose="020B0604020202020204" pitchFamily="34" charset="0"/>
              </a:rPr>
            </a:br>
            <a:r>
              <a:rPr lang="en-US" sz="4400" b="1" dirty="0">
                <a:cs typeface="Arial" panose="020B0604020202020204" pitchFamily="34" charset="0"/>
              </a:rPr>
              <a:t>ADULT CARE FACILITY</a:t>
            </a:r>
            <a:br>
              <a:rPr lang="en-US" sz="4400" b="1" dirty="0">
                <a:cs typeface="Arial" panose="020B0604020202020204" pitchFamily="34" charset="0"/>
              </a:rPr>
            </a:br>
            <a:r>
              <a:rPr lang="en-US" sz="4400" b="1" dirty="0">
                <a:cs typeface="Arial" panose="020B0604020202020204" pitchFamily="34" charset="0"/>
              </a:rPr>
              <a:t>QUARTERLY STATISTICAL INFORMATION  REPORT</a:t>
            </a:r>
            <a:br>
              <a:rPr lang="en-US" sz="4400" b="1" dirty="0">
                <a:latin typeface="Arial" panose="020B0604020202020204" pitchFamily="34" charset="0"/>
                <a:cs typeface="Arial" panose="020B0604020202020204" pitchFamily="34" charset="0"/>
              </a:rPr>
            </a:br>
            <a:br>
              <a:rPr lang="en-US" sz="6000" b="1" dirty="0">
                <a:solidFill>
                  <a:srgbClr val="002D73"/>
                </a:solidFill>
                <a:latin typeface="Arial" panose="020B0604020202020204" pitchFamily="34" charset="0"/>
                <a:cs typeface="Arial" panose="020B0604020202020204" pitchFamily="34" charset="0"/>
              </a:rPr>
            </a:br>
            <a:endParaRPr lang="en-US" cap="none" dirty="0"/>
          </a:p>
        </p:txBody>
      </p:sp>
      <p:sp>
        <p:nvSpPr>
          <p:cNvPr id="4" name="Text Placeholder 3">
            <a:extLst>
              <a:ext uri="{FF2B5EF4-FFF2-40B4-BE49-F238E27FC236}">
                <a16:creationId xmlns:a16="http://schemas.microsoft.com/office/drawing/2014/main" id="{2E69197C-8A34-716D-7E22-7F1AA0205E9C}"/>
              </a:ext>
            </a:extLst>
          </p:cNvPr>
          <p:cNvSpPr>
            <a:spLocks noGrp="1"/>
          </p:cNvSpPr>
          <p:nvPr>
            <p:ph type="body" sz="quarter" idx="11"/>
          </p:nvPr>
        </p:nvSpPr>
        <p:spPr/>
        <p:txBody>
          <a:bodyPr lIns="91440" tIns="45720" rIns="91440" bIns="45720" anchor="ctr"/>
          <a:lstStyle/>
          <a:p>
            <a:r>
              <a:rPr lang="en-US" dirty="0"/>
              <a:t> </a:t>
            </a:r>
            <a:r>
              <a:rPr lang="en-US" sz="3200" dirty="0">
                <a:solidFill>
                  <a:schemeClr val="accent6">
                    <a:lumMod val="75000"/>
                  </a:schemeClr>
                </a:solidFill>
                <a:latin typeface="+mj-lt"/>
                <a:cs typeface="Arial" panose="020B0604020202020204" pitchFamily="34" charset="0"/>
              </a:rPr>
              <a:t>1ST</a:t>
            </a:r>
            <a:r>
              <a:rPr lang="en-US" sz="3200" b="1" dirty="0">
                <a:solidFill>
                  <a:schemeClr val="accent6">
                    <a:lumMod val="75000"/>
                  </a:schemeClr>
                </a:solidFill>
                <a:latin typeface="+mj-lt"/>
                <a:cs typeface="Arial" panose="020B0604020202020204" pitchFamily="34" charset="0"/>
              </a:rPr>
              <a:t> QUARTER 2026</a:t>
            </a:r>
          </a:p>
          <a:p>
            <a:endParaRPr lang="en-US" dirty="0"/>
          </a:p>
        </p:txBody>
      </p:sp>
    </p:spTree>
    <p:extLst>
      <p:ext uri="{BB962C8B-B14F-4D97-AF65-F5344CB8AC3E}">
        <p14:creationId xmlns:p14="http://schemas.microsoft.com/office/powerpoint/2010/main" val="1936778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82460F-FB29-C711-6FF3-D16EFF8F45B8}"/>
              </a:ext>
            </a:extLst>
          </p:cNvPr>
          <p:cNvSpPr>
            <a:spLocks noGrp="1"/>
          </p:cNvSpPr>
          <p:nvPr>
            <p:ph type="body" sz="quarter" idx="12"/>
          </p:nvPr>
        </p:nvSpPr>
        <p:spPr>
          <a:xfrm>
            <a:off x="184150" y="1117739"/>
            <a:ext cx="11823700" cy="4869404"/>
          </a:xfrm>
        </p:spPr>
        <p:txBody>
          <a:bodyPr/>
          <a:lstStyle/>
          <a:p>
            <a:pPr marL="342900" indent="-342900">
              <a:spcBef>
                <a:spcPts val="0"/>
              </a:spcBef>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Question 3  – Does the facility have licensed Assisted Living Program beds?</a:t>
            </a:r>
          </a:p>
          <a:p>
            <a:pPr marL="800100" lvl="1" indent="-342900">
              <a:spcBef>
                <a:spcPts val="0"/>
              </a:spcBef>
              <a:spcAft>
                <a:spcPts val="0"/>
              </a:spcAft>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Select Yes if the facility is </a:t>
            </a:r>
            <a:r>
              <a:rPr lang="en-US" sz="2000" b="0" i="0" u="sng" dirty="0">
                <a:solidFill>
                  <a:srgbClr val="000000"/>
                </a:solidFill>
                <a:effectLst/>
                <a:latin typeface="Arial" panose="020B0604020202020204" pitchFamily="34" charset="0"/>
                <a:cs typeface="Arial" panose="020B0604020202020204" pitchFamily="34" charset="0"/>
              </a:rPr>
              <a:t>currently licensed</a:t>
            </a:r>
            <a:r>
              <a:rPr lang="en-US" sz="2000" b="0" i="0" dirty="0">
                <a:solidFill>
                  <a:srgbClr val="000000"/>
                </a:solidFill>
                <a:effectLst/>
                <a:latin typeface="Arial" panose="020B0604020202020204" pitchFamily="34" charset="0"/>
                <a:cs typeface="Arial" panose="020B0604020202020204" pitchFamily="34" charset="0"/>
              </a:rPr>
              <a:t> as an Assisted Living Program.</a:t>
            </a:r>
          </a:p>
          <a:p>
            <a:pPr marL="800100" lvl="1" indent="-342900">
              <a:spcBef>
                <a:spcPts val="600"/>
              </a:spcBef>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Note: Projects in queue should not be considered.</a:t>
            </a:r>
          </a:p>
          <a:p>
            <a:pPr marL="457200" lvl="1" indent="0">
              <a:spcBef>
                <a:spcPts val="600"/>
              </a:spcBef>
              <a:buNone/>
            </a:pPr>
            <a:endParaRPr lang="en-US" sz="800" b="0" i="0" dirty="0">
              <a:solidFill>
                <a:srgbClr val="000000"/>
              </a:solidFill>
              <a:effectLst/>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Question 4 – Operating Certificate Number of the contracted Certified Home Health Agency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If the answer to Question 3 is Yes, the response must reflect the information of the Certified Home Health Agency associated with the Assisted Living Program. (If an Assisted Living Program, but not a Certified Home Health Agency, indicate “N/A” and include information on the Licensed Home Care Service Agency in question 5.)</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5  – Operating Certificate Number of the affiliated Licensed Home Care Services Agency.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If the answer to Question 3 is Yes, the response must reflect the information of the Licensed Home Care Service Agency affiliated with the Assisted Living Program. (If Certified Home Health Agency info was provided, indicate “N/A”)</a:t>
            </a:r>
          </a:p>
          <a:p>
            <a:pPr marL="0" indent="0">
              <a:buNone/>
            </a:pPr>
            <a:endParaRPr lang="en-US" dirty="0"/>
          </a:p>
        </p:txBody>
      </p:sp>
      <p:sp>
        <p:nvSpPr>
          <p:cNvPr id="4" name="Title 3">
            <a:extLst>
              <a:ext uri="{FF2B5EF4-FFF2-40B4-BE49-F238E27FC236}">
                <a16:creationId xmlns:a16="http://schemas.microsoft.com/office/drawing/2014/main" id="{F95FF8EA-FB41-6D1F-BAC7-6B88DC3C0BD5}"/>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dirty="0">
                <a:cs typeface="Arial" panose="020B0604020202020204" pitchFamily="34" charset="0"/>
              </a:rPr>
              <a:t>2026 1ST QUARTERLY STATISTICAL INFORMATION  REPORT (CONT.)</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917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BED27E-051F-EA8B-5C9C-F5F1F22FD565}"/>
              </a:ext>
            </a:extLst>
          </p:cNvPr>
          <p:cNvSpPr>
            <a:spLocks noGrp="1"/>
          </p:cNvSpPr>
          <p:nvPr>
            <p:ph type="body" sz="quarter" idx="12"/>
          </p:nvPr>
        </p:nvSpPr>
        <p:spPr/>
        <p:txBody>
          <a:bodyPr/>
          <a:lstStyle/>
          <a:p>
            <a:pPr marL="0" indent="0">
              <a:buNone/>
            </a:pPr>
            <a:r>
              <a:rPr lang="en-US" sz="2000" b="1" dirty="0">
                <a:latin typeface="Arial" panose="020B0604020202020204" pitchFamily="34" charset="0"/>
                <a:cs typeface="Arial" panose="020B0604020202020204" pitchFamily="34" charset="0"/>
              </a:rPr>
              <a:t>Section 2 - Beginning Census  (January</a:t>
            </a:r>
            <a:r>
              <a:rPr lang="en-US" sz="2000" b="1" dirty="0">
                <a:effectLst/>
                <a:latin typeface="Arial" panose="020B0604020202020204" pitchFamily="34" charset="0"/>
                <a:ea typeface="Arial" panose="020B0604020202020204" pitchFamily="34" charset="0"/>
              </a:rPr>
              <a:t> 01, 2026 – </a:t>
            </a:r>
            <a:r>
              <a:rPr lang="en-US" sz="2000" b="1" dirty="0">
                <a:latin typeface="Arial" panose="020B0604020202020204" pitchFamily="34" charset="0"/>
                <a:ea typeface="Arial" panose="020B0604020202020204" pitchFamily="34" charset="0"/>
              </a:rPr>
              <a:t>March</a:t>
            </a:r>
            <a:r>
              <a:rPr lang="en-US" sz="2000" b="1" dirty="0">
                <a:effectLst/>
                <a:latin typeface="Arial" panose="020B0604020202020204" pitchFamily="34" charset="0"/>
                <a:ea typeface="Arial" panose="020B0604020202020204" pitchFamily="34" charset="0"/>
              </a:rPr>
              <a:t> 31, 2026</a:t>
            </a:r>
            <a:r>
              <a:rPr lang="en-US" sz="2000" b="1" spc="-10" dirty="0">
                <a:effectLst/>
                <a:latin typeface="Arial" panose="020B0604020202020204" pitchFamily="34" charset="0"/>
                <a:ea typeface="Arial" panose="020B0604020202020204" pitchFamily="34" charset="0"/>
              </a:rPr>
              <a:t>)</a:t>
            </a: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6  – Beginning Census – TOTAL</a:t>
            </a: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Total number of residents listed on the Daily Census Report at 12:00 AM on the first day of the quarterly reporting period. The Daily Census Report must reflect all the residents of the Adult Care Facility unless discharged to the hospital, nursing homes, etc.</a:t>
            </a: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Questions 7-10 – Beginning Census for each category of service the facility is licensed/certified to provide </a:t>
            </a:r>
            <a:r>
              <a:rPr lang="en-US" sz="2000" b="0" i="0" dirty="0">
                <a:solidFill>
                  <a:srgbClr val="000000"/>
                </a:solidFill>
                <a:effectLst/>
                <a:latin typeface="Arial" panose="020B0604020202020204" pitchFamily="34" charset="0"/>
                <a:cs typeface="Arial" panose="020B0604020202020204" pitchFamily="34" charset="0"/>
              </a:rPr>
              <a:t>at 12:00 AM on the first day of the quarterly reporting period</a:t>
            </a:r>
            <a:r>
              <a:rPr lang="en-US" sz="2000" dirty="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Fields will be limited based on answers provided in Section 1.</a:t>
            </a:r>
          </a:p>
          <a:p>
            <a:pPr marL="0" indent="0">
              <a:buNone/>
            </a:pPr>
            <a:endParaRPr lang="en-US" dirty="0"/>
          </a:p>
        </p:txBody>
      </p:sp>
      <p:sp>
        <p:nvSpPr>
          <p:cNvPr id="4" name="Title 3">
            <a:extLst>
              <a:ext uri="{FF2B5EF4-FFF2-40B4-BE49-F238E27FC236}">
                <a16:creationId xmlns:a16="http://schemas.microsoft.com/office/drawing/2014/main" id="{64BD930F-8A5A-CB19-BAB4-C77767C71944}"/>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dirty="0">
                <a:cs typeface="Arial" panose="020B0604020202020204" pitchFamily="34" charset="0"/>
              </a:rPr>
              <a:t>2026 1ST QUARTERLY STATISTICAL INFORMATION  REPORT (CONT.)</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8520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BAC414-D459-C07A-9900-B55FBF16BF7F}"/>
              </a:ext>
            </a:extLst>
          </p:cNvPr>
          <p:cNvSpPr>
            <a:spLocks noGrp="1"/>
          </p:cNvSpPr>
          <p:nvPr>
            <p:ph type="body" sz="quarter" idx="12"/>
          </p:nvPr>
        </p:nvSpPr>
        <p:spPr/>
        <p:txBody>
          <a:bodyPr/>
          <a:lstStyle/>
          <a:p>
            <a:pPr marL="0" indent="0">
              <a:buNone/>
            </a:pPr>
            <a:r>
              <a:rPr lang="en-US" sz="2000" b="1" dirty="0">
                <a:latin typeface="Arial" panose="020B0604020202020204" pitchFamily="34" charset="0"/>
                <a:cs typeface="Arial" panose="020B0604020202020204" pitchFamily="34" charset="0"/>
              </a:rPr>
              <a:t>Section 3 - Admissions during Quarter (January</a:t>
            </a:r>
            <a:r>
              <a:rPr lang="en-US" sz="2000" b="1" dirty="0">
                <a:effectLst/>
                <a:latin typeface="Arial" panose="020B0604020202020204" pitchFamily="34" charset="0"/>
                <a:ea typeface="Arial" panose="020B0604020202020204" pitchFamily="34" charset="0"/>
              </a:rPr>
              <a:t> 01, 2026 – </a:t>
            </a:r>
            <a:r>
              <a:rPr lang="en-US" sz="2000" b="1" dirty="0">
                <a:latin typeface="Arial" panose="020B0604020202020204" pitchFamily="34" charset="0"/>
                <a:ea typeface="Arial" panose="020B0604020202020204" pitchFamily="34" charset="0"/>
              </a:rPr>
              <a:t>March</a:t>
            </a:r>
            <a:r>
              <a:rPr lang="en-US" sz="2000" b="1" dirty="0">
                <a:effectLst/>
                <a:latin typeface="Arial" panose="020B0604020202020204" pitchFamily="34" charset="0"/>
                <a:ea typeface="Arial" panose="020B0604020202020204" pitchFamily="34" charset="0"/>
              </a:rPr>
              <a:t> 31, 2026</a:t>
            </a:r>
            <a:r>
              <a:rPr lang="en-US" sz="2000" b="1"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Questions 11-19 – Admissions from various settings to the facility during the reporting period.</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20 – Admissions from other Sources – Specify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Enter the source of admission if not referenced above.</a:t>
            </a:r>
          </a:p>
          <a:p>
            <a:pPr marL="457200" lvl="1" indent="0">
              <a:buNone/>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21  – Admissions– TOTAL</a:t>
            </a: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Total number of Admissions during the reporting quarter. This field should be the sum of questions 11-19.</a:t>
            </a:r>
            <a:endParaRPr lang="en-US" sz="2000" dirty="0">
              <a:latin typeface="Arial" panose="020B0604020202020204" pitchFamily="34" charset="0"/>
              <a:cs typeface="Arial" panose="020B0604020202020204" pitchFamily="34" charset="0"/>
            </a:endParaRPr>
          </a:p>
          <a:p>
            <a:pPr marL="0" indent="0">
              <a:buNone/>
            </a:pPr>
            <a:endParaRPr lang="en-US" dirty="0"/>
          </a:p>
        </p:txBody>
      </p:sp>
      <p:sp>
        <p:nvSpPr>
          <p:cNvPr id="4" name="Title 3">
            <a:extLst>
              <a:ext uri="{FF2B5EF4-FFF2-40B4-BE49-F238E27FC236}">
                <a16:creationId xmlns:a16="http://schemas.microsoft.com/office/drawing/2014/main" id="{C2B02BEE-7B47-9422-9B16-10FDACEC77D9}"/>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dirty="0">
                <a:cs typeface="Arial" panose="020B0604020202020204" pitchFamily="34" charset="0"/>
              </a:rPr>
              <a:t>2026 1ST QUARTERLY STATISTICAL INFORMATION  REPORT (CONT.)</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6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69F8BC-7C4A-A2BF-E1DA-B89196FE7FB1}"/>
              </a:ext>
            </a:extLst>
          </p:cNvPr>
          <p:cNvSpPr>
            <a:spLocks noGrp="1"/>
          </p:cNvSpPr>
          <p:nvPr>
            <p:ph type="body" sz="quarter" idx="12"/>
          </p:nvPr>
        </p:nvSpPr>
        <p:spPr/>
        <p:txBody>
          <a:bodyPr/>
          <a:lstStyle/>
          <a:p>
            <a:pPr marL="0" indent="0">
              <a:buNone/>
            </a:pPr>
            <a:r>
              <a:rPr lang="en-US" sz="2000" b="1" dirty="0">
                <a:latin typeface="Arial" panose="020B0604020202020204" pitchFamily="34" charset="0"/>
                <a:cs typeface="Arial" panose="020B0604020202020204" pitchFamily="34" charset="0"/>
              </a:rPr>
              <a:t>Section 4 - Discharges during Quarter (Quarterly Reporting Period)</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33  – Discharges – TOTAL</a:t>
            </a: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Total number of Discharges during the reporting quarter. This field should be the sum of questions 22-32.</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Questions 22-32 – Discharges to various settings from the facility during the reporting period.</a:t>
            </a:r>
          </a:p>
          <a:p>
            <a:pPr marL="0" indent="0">
              <a:buNone/>
            </a:pPr>
            <a:endParaRPr lang="en-US" dirty="0"/>
          </a:p>
        </p:txBody>
      </p:sp>
      <p:sp>
        <p:nvSpPr>
          <p:cNvPr id="4" name="Title 3">
            <a:extLst>
              <a:ext uri="{FF2B5EF4-FFF2-40B4-BE49-F238E27FC236}">
                <a16:creationId xmlns:a16="http://schemas.microsoft.com/office/drawing/2014/main" id="{7414084E-8230-10C1-4975-E525A009C4F1}"/>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dirty="0">
                <a:cs typeface="Arial" panose="020B0604020202020204" pitchFamily="34" charset="0"/>
              </a:rPr>
              <a:t>2026 1ST QUARTERLY STATISTICAL INFORMATION  REPORT (CONT.)</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363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5CCA7D-0E2D-CB81-F62F-53375B5F56E4}"/>
              </a:ext>
            </a:extLst>
          </p:cNvPr>
          <p:cNvSpPr>
            <a:spLocks noGrp="1"/>
          </p:cNvSpPr>
          <p:nvPr>
            <p:ph type="body" sz="quarter" idx="12"/>
          </p:nvPr>
        </p:nvSpPr>
        <p:spPr/>
        <p:txBody>
          <a:bodyPr/>
          <a:lstStyle/>
          <a:p>
            <a:pPr marL="0" indent="0">
              <a:buNone/>
            </a:pPr>
            <a:r>
              <a:rPr lang="en-US" sz="2000" b="1" dirty="0">
                <a:latin typeface="Arial" panose="020B0604020202020204" pitchFamily="34" charset="0"/>
                <a:cs typeface="Arial" panose="020B0604020202020204" pitchFamily="34" charset="0"/>
              </a:rPr>
              <a:t>Section 5 - Ending Census at End of Reporting Period March 31, 2026</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34  – Quarter End Census – TOTAL</a:t>
            </a: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Number of residents listed on the Daily Census Report at 11:59pm on the last day of the quarterly reporting period.</a:t>
            </a:r>
          </a:p>
          <a:p>
            <a:pPr lvl="1"/>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Questions 35-38 – Quarter End Census for each category of service the facility is licensed/certified to provide.</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Fields will be limited based on answers provided in the Adult Care Facility Information section.</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Responses may not exceed the number entered in Question 36.</a:t>
            </a:r>
          </a:p>
        </p:txBody>
      </p:sp>
      <p:sp>
        <p:nvSpPr>
          <p:cNvPr id="4" name="Title 3">
            <a:extLst>
              <a:ext uri="{FF2B5EF4-FFF2-40B4-BE49-F238E27FC236}">
                <a16:creationId xmlns:a16="http://schemas.microsoft.com/office/drawing/2014/main" id="{0DA4D5FE-4BFC-2AB9-1A26-E9152EBF088B}"/>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dirty="0">
                <a:cs typeface="Arial" panose="020B0604020202020204" pitchFamily="34" charset="0"/>
              </a:rPr>
              <a:t>2026 1ST QUARTERLY STATISTICAL INFORMATION  REPORT (CONT.)</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90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69F471-BD87-B0CD-D1A6-39D8DE129A84}"/>
              </a:ext>
            </a:extLst>
          </p:cNvPr>
          <p:cNvSpPr>
            <a:spLocks noGrp="1"/>
          </p:cNvSpPr>
          <p:nvPr>
            <p:ph type="body" sz="quarter" idx="12"/>
          </p:nvPr>
        </p:nvSpPr>
        <p:spPr/>
        <p:txBody>
          <a:bodyPr/>
          <a:lstStyle/>
          <a:p>
            <a:pPr marL="0" indent="0">
              <a:buNone/>
            </a:pPr>
            <a:r>
              <a:rPr lang="en-US" sz="2000" b="1" dirty="0">
                <a:latin typeface="Arial" panose="020B0604020202020204" pitchFamily="34" charset="0"/>
                <a:cs typeface="Arial" panose="020B0604020202020204" pitchFamily="34" charset="0"/>
              </a:rPr>
              <a:t>Section 6 - Ending Census Age Category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39-43  – Number of Residents by Age Category </a:t>
            </a:r>
          </a:p>
          <a:p>
            <a:pPr marL="1257300" lvl="2"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Identify the numbers of residents in the various age categories.</a:t>
            </a:r>
          </a:p>
          <a:p>
            <a:pPr lvl="1"/>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Section 7 - Ending Census Pay Source Category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Questions 44-47 – Number of Residents by Payer Source</a:t>
            </a:r>
          </a:p>
          <a:p>
            <a:pPr marL="1257300" lvl="2"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Note: Be sure to report unduplicated numbers as of the last day of the quarterly reporting period.  For example, a resident in Medicaid Spend Down should not also be reported in the Supplemental Security Income category.  There are rules that will help to deduplicate data and may cause submission errors.</a:t>
            </a:r>
          </a:p>
          <a:p>
            <a:pPr marL="0" indent="0">
              <a:buNone/>
            </a:pPr>
            <a:endParaRPr lang="en-US" dirty="0"/>
          </a:p>
        </p:txBody>
      </p:sp>
      <p:sp>
        <p:nvSpPr>
          <p:cNvPr id="4" name="Title 3">
            <a:extLst>
              <a:ext uri="{FF2B5EF4-FFF2-40B4-BE49-F238E27FC236}">
                <a16:creationId xmlns:a16="http://schemas.microsoft.com/office/drawing/2014/main" id="{C8D1A5FF-B6AC-B3E0-E49D-30CAAAB774AC}"/>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dirty="0">
                <a:cs typeface="Arial" panose="020B0604020202020204" pitchFamily="34" charset="0"/>
              </a:rPr>
              <a:t>2026 1ST QUARTERLY STATISTICAL INFORMATION  REPORT (CONT.)</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0726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A2940A-FB9A-6ED1-C663-0837A0E23AF9}"/>
              </a:ext>
            </a:extLst>
          </p:cNvPr>
          <p:cNvSpPr>
            <a:spLocks noGrp="1"/>
          </p:cNvSpPr>
          <p:nvPr>
            <p:ph type="body" sz="quarter" idx="12"/>
          </p:nvPr>
        </p:nvSpPr>
        <p:spPr>
          <a:xfrm>
            <a:off x="184150" y="841248"/>
            <a:ext cx="11823700" cy="5145895"/>
          </a:xfrm>
        </p:spPr>
        <p:txBody>
          <a:bodyPr/>
          <a:lstStyle/>
          <a:p>
            <a:pPr marL="0" indent="0">
              <a:buNone/>
            </a:pPr>
            <a:r>
              <a:rPr lang="en-US" sz="2000" b="1" dirty="0">
                <a:latin typeface="Arial" panose="020B0604020202020204" pitchFamily="34" charset="0"/>
                <a:cs typeface="Arial" panose="020B0604020202020204" pitchFamily="34" charset="0"/>
              </a:rPr>
              <a:t>Section 8 Ending Census – Serious Mental Illness</a:t>
            </a:r>
          </a:p>
          <a:p>
            <a:r>
              <a:rPr lang="en-US" sz="2000" dirty="0">
                <a:latin typeface="Arial" panose="020B0604020202020204" pitchFamily="34" charset="0"/>
                <a:cs typeface="Arial" panose="020B0604020202020204" pitchFamily="34" charset="0"/>
              </a:rPr>
              <a:t>Serious Mental Illness:</a:t>
            </a:r>
          </a:p>
          <a:p>
            <a:pPr algn="l">
              <a:spcBef>
                <a:spcPts val="600"/>
              </a:spcBef>
            </a:pPr>
            <a:r>
              <a:rPr lang="en-US" sz="2000" i="0" dirty="0">
                <a:solidFill>
                  <a:srgbClr val="000000"/>
                </a:solidFill>
                <a:effectLst/>
                <a:latin typeface="Arial" panose="020B0604020202020204" pitchFamily="34" charset="0"/>
                <a:cs typeface="Arial" panose="020B0604020202020204" pitchFamily="34" charset="0"/>
              </a:rPr>
              <a:t>Per 18 NYCRR, Section 487.2(c), persons with </a:t>
            </a:r>
            <a:r>
              <a:rPr lang="en-US" sz="2000" i="1" dirty="0">
                <a:solidFill>
                  <a:srgbClr val="000000"/>
                </a:solidFill>
                <a:effectLst/>
                <a:latin typeface="Arial" panose="020B0604020202020204" pitchFamily="34" charset="0"/>
                <a:cs typeface="Arial" panose="020B0604020202020204" pitchFamily="34" charset="0"/>
              </a:rPr>
              <a:t>serious mental illness</a:t>
            </a:r>
            <a:r>
              <a:rPr lang="en-US" sz="2000" i="0" dirty="0">
                <a:solidFill>
                  <a:srgbClr val="000000"/>
                </a:solidFill>
                <a:effectLst/>
                <a:latin typeface="Arial" panose="020B0604020202020204" pitchFamily="34" charset="0"/>
                <a:cs typeface="Arial" panose="020B0604020202020204" pitchFamily="34" charset="0"/>
              </a:rPr>
              <a:t> means individuals who meet criteria established by the Commissioner of Mental Health, which shall be persons who have a designated diagnosis of mental illness under the most recent edition of the Diagnostic and Statistical Manual of Mental Disorders (but not a primary diagnosis of alcohol or drug disorders, organic brain syndromes, developmental disabilities or social conditions) and whose severity and duration of mental illness results in substantial functional disability. (Refer to DAL 13-01 Attachment A).  </a:t>
            </a:r>
          </a:p>
          <a:p>
            <a:pPr algn="l">
              <a:spcBef>
                <a:spcPts val="600"/>
              </a:spcBef>
            </a:pPr>
            <a:r>
              <a:rPr lang="en-US" sz="2000" i="0" dirty="0">
                <a:solidFill>
                  <a:srgbClr val="000000"/>
                </a:solidFill>
                <a:effectLst/>
                <a:latin typeface="Arial" panose="020B0604020202020204" pitchFamily="34" charset="0"/>
                <a:cs typeface="Arial" panose="020B0604020202020204" pitchFamily="34" charset="0"/>
              </a:rPr>
              <a:t>An individual is presumed to have a substantial functional disability as a result of mental illness if the individual: received treatment from a mental health services provider operated, licensed or funded by Office of Mental Health since July 8, 2011, unless a Health Home or Managed Long Term Care Provider determines, based on information which the Health Home or Managed Long Term Care Provider shall document, that the individual’s mental illness has not resulted in a substantial functional disability; or</a:t>
            </a:r>
          </a:p>
          <a:p>
            <a:pPr marL="0" indent="0">
              <a:buNone/>
            </a:pPr>
            <a:endParaRPr lang="en-US" dirty="0"/>
          </a:p>
        </p:txBody>
      </p:sp>
      <p:sp>
        <p:nvSpPr>
          <p:cNvPr id="4" name="Title 3">
            <a:extLst>
              <a:ext uri="{FF2B5EF4-FFF2-40B4-BE49-F238E27FC236}">
                <a16:creationId xmlns:a16="http://schemas.microsoft.com/office/drawing/2014/main" id="{2A670075-9B98-CD8C-A1E4-72488888B903}"/>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dirty="0">
                <a:cs typeface="Arial" panose="020B0604020202020204" pitchFamily="34" charset="0"/>
              </a:rPr>
              <a:t>2026 1ST QUARTERLY STATISTICAL INFORMATION  REPORT (CONT.)</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3818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6D854-53B0-AF2B-AD0B-625442ACC834}"/>
              </a:ext>
            </a:extLst>
          </p:cNvPr>
          <p:cNvSpPr>
            <a:spLocks noGrp="1"/>
          </p:cNvSpPr>
          <p:nvPr>
            <p:ph type="title"/>
          </p:nvPr>
        </p:nvSpPr>
        <p:spPr/>
        <p:txBody>
          <a:bodyPr>
            <a:normAutofit/>
          </a:bodyPr>
          <a:lstStyle/>
          <a:p>
            <a:r>
              <a:rPr lang="en-US" sz="2400" dirty="0">
                <a:cs typeface="Arial" panose="020B0604020202020204" pitchFamily="34" charset="0"/>
              </a:rPr>
              <a:t>2026 1ST QUARTERLY STATISTICAL INFORMATION  REPORT (CONT.)</a:t>
            </a:r>
            <a:endParaRPr lang="en-US" sz="2400" dirty="0">
              <a:solidFill>
                <a:schemeClr val="accent6">
                  <a:lumMod val="75000"/>
                </a:schemeClr>
              </a:solidFill>
              <a:latin typeface="+mn-lt"/>
            </a:endParaRPr>
          </a:p>
        </p:txBody>
      </p:sp>
      <p:sp>
        <p:nvSpPr>
          <p:cNvPr id="3" name="Text Placeholder 2">
            <a:extLst>
              <a:ext uri="{FF2B5EF4-FFF2-40B4-BE49-F238E27FC236}">
                <a16:creationId xmlns:a16="http://schemas.microsoft.com/office/drawing/2014/main" id="{BD1F96D6-84DE-1F36-FE58-FC36597D8FD4}"/>
              </a:ext>
            </a:extLst>
          </p:cNvPr>
          <p:cNvSpPr>
            <a:spLocks noGrp="1"/>
          </p:cNvSpPr>
          <p:nvPr>
            <p:ph type="body" sz="quarter" idx="12"/>
          </p:nvPr>
        </p:nvSpPr>
        <p:spPr>
          <a:xfrm>
            <a:off x="184402" y="1124711"/>
            <a:ext cx="11823192" cy="4862431"/>
          </a:xfrm>
        </p:spPr>
        <p:txBody>
          <a:bodyPr/>
          <a:lstStyle/>
          <a:p>
            <a:pPr marL="0" indent="0">
              <a:buNone/>
            </a:pPr>
            <a:r>
              <a:rPr lang="en-US" sz="2000" dirty="0">
                <a:latin typeface="Arial" panose="020B0604020202020204" pitchFamily="34" charset="0"/>
                <a:cs typeface="Arial" panose="020B0604020202020204" pitchFamily="34" charset="0"/>
              </a:rPr>
              <a:t>Serious Mental Illness (Definition cont</a:t>
            </a:r>
            <a:r>
              <a:rPr lang="en-US" sz="2000" dirty="0"/>
              <a:t>.)</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I</a:t>
            </a:r>
            <a:r>
              <a:rPr lang="en-US" sz="2000" i="0" dirty="0">
                <a:solidFill>
                  <a:srgbClr val="000000"/>
                </a:solidFill>
                <a:effectLst/>
                <a:latin typeface="Arial" panose="020B0604020202020204" pitchFamily="34" charset="0"/>
                <a:cs typeface="Arial" panose="020B0604020202020204" pitchFamily="34" charset="0"/>
              </a:rPr>
              <a:t>s under the age of 65 and receives Supplemental Security Income or Social Security Disability Insurance due to mental illness (but not a primary diagnosis of alcohol or drug disorders, organic brain syndromes, developmental disabilities or social conditions) and according to a written final administrative determination from the Social Security Administration specifying that the individual was awarded Supplemental Security Income or Social Security Disability Insurance due to mental illness, unless a Health Home or Managed Long Term Care Provider determines, based on information which the Health Home or Managed Long Term Care Provider shall document, that the individual’s mental illness has not resulted in a substantial functional disability.</a:t>
            </a:r>
            <a:endParaRPr lang="en-US" sz="2000" b="1" i="0" dirty="0">
              <a:solidFill>
                <a:srgbClr val="000000"/>
              </a:solidFill>
              <a:effectLst/>
              <a:latin typeface="arial" panose="020B0604020202020204" pitchFamily="34" charset="0"/>
            </a:endParaRPr>
          </a:p>
          <a:p>
            <a:pPr algn="l"/>
            <a:r>
              <a:rPr lang="en-US" sz="2000" i="0" dirty="0">
                <a:solidFill>
                  <a:srgbClr val="000000"/>
                </a:solidFill>
                <a:effectLst/>
              </a:rPr>
              <a:t>For further clarification on the definition of Serious Mental Illness, please visit </a:t>
            </a:r>
            <a:r>
              <a:rPr lang="en-US" sz="2000" i="0" dirty="0">
                <a:solidFill>
                  <a:srgbClr val="000000"/>
                </a:solidFill>
                <a:effectLst/>
                <a:hlinkClick r:id="rId2"/>
              </a:rPr>
              <a:t>https://omh.ny.gov/omhweb/guidance/serious_mental_illness.html</a:t>
            </a:r>
            <a:r>
              <a:rPr lang="en-US" sz="2000" b="0" i="0" dirty="0">
                <a:solidFill>
                  <a:srgbClr val="000000"/>
                </a:solidFill>
                <a:effectLst/>
              </a:rPr>
              <a:t> </a:t>
            </a:r>
          </a:p>
          <a:p>
            <a:pPr marL="0" indent="0">
              <a:buNone/>
            </a:pPr>
            <a:endParaRPr lang="en-US" dirty="0"/>
          </a:p>
        </p:txBody>
      </p:sp>
    </p:spTree>
    <p:extLst>
      <p:ext uri="{BB962C8B-B14F-4D97-AF65-F5344CB8AC3E}">
        <p14:creationId xmlns:p14="http://schemas.microsoft.com/office/powerpoint/2010/main" val="790481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54536-CFBB-64F1-43BD-484A4800D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392B64-B9BA-11DA-54ED-A653D4163939}"/>
              </a:ext>
            </a:extLst>
          </p:cNvPr>
          <p:cNvSpPr>
            <a:spLocks noGrp="1"/>
          </p:cNvSpPr>
          <p:nvPr>
            <p:ph type="title"/>
          </p:nvPr>
        </p:nvSpPr>
        <p:spPr/>
        <p:txBody>
          <a:bodyPr>
            <a:normAutofit/>
          </a:bodyPr>
          <a:lstStyle/>
          <a:p>
            <a:r>
              <a:rPr lang="en-US" sz="2400" dirty="0">
                <a:cs typeface="Arial" panose="020B0604020202020204" pitchFamily="34" charset="0"/>
              </a:rPr>
              <a:t>2026 1ST QUARTERLY STATISTICAL INFORMATION  REPORT (CONT.)</a:t>
            </a:r>
            <a:endParaRPr lang="en-US" sz="2400" dirty="0">
              <a:solidFill>
                <a:schemeClr val="accent6">
                  <a:lumMod val="75000"/>
                </a:schemeClr>
              </a:solidFill>
              <a:latin typeface="+mn-lt"/>
            </a:endParaRPr>
          </a:p>
        </p:txBody>
      </p:sp>
      <p:sp>
        <p:nvSpPr>
          <p:cNvPr id="3" name="Text Placeholder 2">
            <a:extLst>
              <a:ext uri="{FF2B5EF4-FFF2-40B4-BE49-F238E27FC236}">
                <a16:creationId xmlns:a16="http://schemas.microsoft.com/office/drawing/2014/main" id="{1366313D-CF12-4CDB-4549-CF6275B52F34}"/>
              </a:ext>
            </a:extLst>
          </p:cNvPr>
          <p:cNvSpPr>
            <a:spLocks noGrp="1"/>
          </p:cNvSpPr>
          <p:nvPr>
            <p:ph type="body" sz="quarter" idx="12"/>
          </p:nvPr>
        </p:nvSpPr>
        <p:spPr>
          <a:xfrm>
            <a:off x="184402" y="1197863"/>
            <a:ext cx="11823192" cy="4789279"/>
          </a:xfrm>
        </p:spPr>
        <p:txBody>
          <a:bodyPr/>
          <a:lstStyle/>
          <a:p>
            <a:pPr marL="0" indent="0">
              <a:buNone/>
            </a:pPr>
            <a:r>
              <a:rPr lang="en-US" sz="2000" dirty="0">
                <a:latin typeface="Arial" panose="020B0604020202020204" pitchFamily="34" charset="0"/>
                <a:cs typeface="Arial" panose="020B0604020202020204" pitchFamily="34" charset="0"/>
              </a:rPr>
              <a:t>Transitional Adult Home:</a:t>
            </a:r>
          </a:p>
          <a:p>
            <a:r>
              <a:rPr lang="en-US" sz="2000" dirty="0">
                <a:latin typeface="Arial" panose="020B0604020202020204" pitchFamily="34" charset="0"/>
                <a:cs typeface="Arial" panose="020B0604020202020204" pitchFamily="34" charset="0"/>
              </a:rPr>
              <a:t>Per 18 NYCRR, Section 487.13 (b)(1), A transitional adult home is an adult home with a certified capacity of 80 beds or more in which 25 percent or more of the resident population are persons with serious mental illness as defined in subsection 487.2(c) of this Part.</a:t>
            </a:r>
          </a:p>
          <a:p>
            <a:pPr algn="l"/>
            <a:endParaRPr lang="en-US" sz="2000" i="0" dirty="0">
              <a:solidFill>
                <a:srgbClr val="000000"/>
              </a:solidFill>
              <a:effectLst/>
            </a:endParaRPr>
          </a:p>
          <a:p>
            <a:pPr algn="l"/>
            <a:r>
              <a:rPr lang="en-US" sz="2000" i="0" dirty="0">
                <a:solidFill>
                  <a:srgbClr val="000000"/>
                </a:solidFill>
                <a:effectLst/>
              </a:rPr>
              <a:t>For the purpose of calculating the 25% threshold referenced at 18 NYCRR Section 487.13 (b)(1), if the facility has ever reported an individual as having a serious mental illness (SMI), they must continue to report that person as having Serious Mental Illness until </a:t>
            </a:r>
            <a:r>
              <a:rPr lang="en-US" sz="2000" i="0" dirty="0" err="1">
                <a:solidFill>
                  <a:srgbClr val="000000"/>
                </a:solidFill>
                <a:effectLst/>
              </a:rPr>
              <a:t>Acentra</a:t>
            </a:r>
            <a:r>
              <a:rPr lang="en-US" sz="2000" i="0" dirty="0">
                <a:solidFill>
                  <a:srgbClr val="000000"/>
                </a:solidFill>
                <a:effectLst/>
              </a:rPr>
              <a:t> (formerly </a:t>
            </a:r>
            <a:r>
              <a:rPr lang="en-US" sz="2000" i="0" dirty="0" err="1">
                <a:solidFill>
                  <a:srgbClr val="000000"/>
                </a:solidFill>
                <a:effectLst/>
              </a:rPr>
              <a:t>Kepro</a:t>
            </a:r>
            <a:r>
              <a:rPr lang="en-US" sz="2000" i="0" dirty="0">
                <a:solidFill>
                  <a:srgbClr val="000000"/>
                </a:solidFill>
                <a:effectLst/>
              </a:rPr>
              <a:t>) has conducted a mental health evaluation of that individual to confirm the change in status. </a:t>
            </a:r>
          </a:p>
          <a:p>
            <a:pPr marL="0" indent="0">
              <a:buNone/>
            </a:pPr>
            <a:endParaRPr lang="en-US" dirty="0"/>
          </a:p>
        </p:txBody>
      </p:sp>
    </p:spTree>
    <p:extLst>
      <p:ext uri="{BB962C8B-B14F-4D97-AF65-F5344CB8AC3E}">
        <p14:creationId xmlns:p14="http://schemas.microsoft.com/office/powerpoint/2010/main" val="3458201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A3A805-4530-C387-AD6A-7E000D4EF67A}"/>
              </a:ext>
            </a:extLst>
          </p:cNvPr>
          <p:cNvSpPr>
            <a:spLocks noGrp="1"/>
          </p:cNvSpPr>
          <p:nvPr>
            <p:ph type="body" sz="quarter" idx="12"/>
          </p:nvPr>
        </p:nvSpPr>
        <p:spPr/>
        <p:txBody>
          <a:bodyPr/>
          <a:lstStyle/>
          <a:p>
            <a:pPr marL="0" indent="0">
              <a:buNone/>
            </a:pPr>
            <a:r>
              <a:rPr lang="en-US" sz="2000" b="1" dirty="0">
                <a:latin typeface="Arial" panose="020B0604020202020204" pitchFamily="34" charset="0"/>
                <a:cs typeface="Arial" panose="020B0604020202020204" pitchFamily="34" charset="0"/>
              </a:rPr>
              <a:t>Section 8 Ending Census – Serious Mental Illness (cont.)</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48 – Number of Residents with a Diagnosis of Serious Mental Illness (TOTAL)</a:t>
            </a: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Total number of Residents with a Diagnosis of Serious Mental Illness at 11:59pm on the </a:t>
            </a:r>
            <a:r>
              <a:rPr lang="en-US" sz="2000" b="0" i="0" u="sng" dirty="0">
                <a:solidFill>
                  <a:srgbClr val="000000"/>
                </a:solidFill>
                <a:effectLst/>
                <a:latin typeface="Arial" panose="020B0604020202020204" pitchFamily="34" charset="0"/>
                <a:cs typeface="Arial" panose="020B0604020202020204" pitchFamily="34" charset="0"/>
              </a:rPr>
              <a:t>last day</a:t>
            </a:r>
            <a:r>
              <a:rPr lang="en-US" sz="2000" b="0" i="0" dirty="0">
                <a:solidFill>
                  <a:srgbClr val="000000"/>
                </a:solidFill>
                <a:effectLst/>
                <a:latin typeface="Arial" panose="020B0604020202020204" pitchFamily="34" charset="0"/>
                <a:cs typeface="Arial" panose="020B0604020202020204" pitchFamily="34" charset="0"/>
              </a:rPr>
              <a:t> of the quarterly reporting period.</a:t>
            </a:r>
            <a:endParaRPr lang="en-US" sz="2000" dirty="0">
              <a:latin typeface="Arial" panose="020B0604020202020204" pitchFamily="34" charset="0"/>
              <a:cs typeface="Arial" panose="020B0604020202020204" pitchFamily="34" charset="0"/>
            </a:endParaRPr>
          </a:p>
          <a:p>
            <a:pPr marL="0" indent="0">
              <a:buNone/>
            </a:pPr>
            <a:endParaRPr lang="en-US" dirty="0"/>
          </a:p>
        </p:txBody>
      </p:sp>
      <p:sp>
        <p:nvSpPr>
          <p:cNvPr id="4" name="Title 3">
            <a:extLst>
              <a:ext uri="{FF2B5EF4-FFF2-40B4-BE49-F238E27FC236}">
                <a16:creationId xmlns:a16="http://schemas.microsoft.com/office/drawing/2014/main" id="{DDC8D937-D306-49A1-BE40-166A967D4F65}"/>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dirty="0">
                <a:cs typeface="Arial" panose="020B0604020202020204" pitchFamily="34" charset="0"/>
              </a:rPr>
              <a:t>2026 1ST QUARTERLY STATISTICAL INFORMATION  REPORT (CONT.)</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6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DF78A-DA41-49F9-214E-7D4DFAF201BE}"/>
              </a:ext>
            </a:extLst>
          </p:cNvPr>
          <p:cNvSpPr>
            <a:spLocks noGrp="1"/>
          </p:cNvSpPr>
          <p:nvPr>
            <p:ph type="body" sz="quarter" idx="11"/>
          </p:nvPr>
        </p:nvSpPr>
        <p:spPr>
          <a:xfrm>
            <a:off x="5486400" y="909562"/>
            <a:ext cx="4178808" cy="5038875"/>
          </a:xfrm>
        </p:spPr>
        <p:txBody>
          <a:bodyPr/>
          <a:lstStyle/>
          <a:p>
            <a:r>
              <a:rPr lang="en-US" sz="4400" b="1" dirty="0">
                <a:solidFill>
                  <a:schemeClr val="bg1"/>
                </a:solidFill>
                <a:latin typeface="Arial" panose="020B0604020202020204" pitchFamily="34" charset="0"/>
                <a:cs typeface="Arial" panose="020B0604020202020204" pitchFamily="34" charset="0"/>
              </a:rPr>
              <a:t>Quarterly Statistical Information Report</a:t>
            </a:r>
          </a:p>
          <a:p>
            <a:endParaRPr lang="en-US" dirty="0"/>
          </a:p>
        </p:txBody>
      </p:sp>
      <p:sp>
        <p:nvSpPr>
          <p:cNvPr id="3" name="Text Placeholder 2">
            <a:extLst>
              <a:ext uri="{FF2B5EF4-FFF2-40B4-BE49-F238E27FC236}">
                <a16:creationId xmlns:a16="http://schemas.microsoft.com/office/drawing/2014/main" id="{03EFB738-4680-3D33-819E-13A0F15C954E}"/>
              </a:ext>
            </a:extLst>
          </p:cNvPr>
          <p:cNvSpPr>
            <a:spLocks noGrp="1"/>
          </p:cNvSpPr>
          <p:nvPr>
            <p:ph type="body" sz="quarter" idx="12"/>
          </p:nvPr>
        </p:nvSpPr>
        <p:spPr>
          <a:xfrm>
            <a:off x="4334256" y="169274"/>
            <a:ext cx="7461502" cy="6519452"/>
          </a:xfrm>
        </p:spPr>
        <p:txBody>
          <a:bodyPr/>
          <a:lstStyle/>
          <a:p>
            <a:pPr marL="0" indent="0">
              <a:buNone/>
            </a:pPr>
            <a:r>
              <a:rPr lang="en-US" dirty="0"/>
              <a:t> </a:t>
            </a:r>
          </a:p>
        </p:txBody>
      </p:sp>
    </p:spTree>
    <p:extLst>
      <p:ext uri="{BB962C8B-B14F-4D97-AF65-F5344CB8AC3E}">
        <p14:creationId xmlns:p14="http://schemas.microsoft.com/office/powerpoint/2010/main" val="3512776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1318D-1358-BCFC-C49B-9A86B14F0E15}"/>
              </a:ext>
            </a:extLst>
          </p:cNvPr>
          <p:cNvSpPr>
            <a:spLocks noGrp="1"/>
          </p:cNvSpPr>
          <p:nvPr>
            <p:ph type="title"/>
          </p:nvPr>
        </p:nvSpPr>
        <p:spPr/>
        <p:txBody>
          <a:bodyPr>
            <a:normAutofit/>
          </a:bodyPr>
          <a:lstStyle/>
          <a:p>
            <a:r>
              <a:rPr lang="en-US" sz="2400" dirty="0">
                <a:cs typeface="Arial" panose="020B0604020202020204" pitchFamily="34" charset="0"/>
              </a:rPr>
              <a:t>2026 1ST QUARTERLY STATISTICAL INFORMATION  REPORT (CONT.)</a:t>
            </a:r>
            <a:endParaRPr lang="en-US" sz="2400" dirty="0"/>
          </a:p>
        </p:txBody>
      </p:sp>
      <p:sp>
        <p:nvSpPr>
          <p:cNvPr id="3" name="Text Placeholder 2">
            <a:extLst>
              <a:ext uri="{FF2B5EF4-FFF2-40B4-BE49-F238E27FC236}">
                <a16:creationId xmlns:a16="http://schemas.microsoft.com/office/drawing/2014/main" id="{523FFB6D-C81D-DAD5-0EE2-3D543534C429}"/>
              </a:ext>
            </a:extLst>
          </p:cNvPr>
          <p:cNvSpPr>
            <a:spLocks noGrp="1"/>
          </p:cNvSpPr>
          <p:nvPr>
            <p:ph type="body" sz="quarter" idx="12"/>
          </p:nvPr>
        </p:nvSpPr>
        <p:spPr/>
        <p:txBody>
          <a:bodyPr/>
          <a:lstStyle/>
          <a:p>
            <a:pPr marL="0" indent="0">
              <a:buNone/>
            </a:pPr>
            <a:r>
              <a:rPr lang="en-US" sz="2000" b="1" dirty="0">
                <a:latin typeface="Arial" panose="020B0604020202020204" pitchFamily="34" charset="0"/>
                <a:cs typeface="Arial" panose="020B0604020202020204" pitchFamily="34" charset="0"/>
              </a:rPr>
              <a:t>Section 8A – Transitional Adult Home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Total Percent of Serious Mental Illness Residents/Quarter End Census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This field will automatically calculate a percentage.</a:t>
            </a: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49 – Transitional Adult Home</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Check the box, if the number automatically calculated above is 25 or more and the licensed capacity of the Adult Home is 80 bed or more.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Please refer to the definition of a Transitional Adult Home.</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Transitional Adult Homes will receive additional communication about expectations, including required documentation.</a:t>
            </a:r>
          </a:p>
          <a:p>
            <a:pPr marL="0" indent="0">
              <a:buNone/>
            </a:pPr>
            <a:endParaRPr lang="en-US" dirty="0"/>
          </a:p>
        </p:txBody>
      </p:sp>
    </p:spTree>
    <p:extLst>
      <p:ext uri="{BB962C8B-B14F-4D97-AF65-F5344CB8AC3E}">
        <p14:creationId xmlns:p14="http://schemas.microsoft.com/office/powerpoint/2010/main" val="2351125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D66C-11E0-EB7A-568C-3EDD8889DA02}"/>
              </a:ext>
            </a:extLst>
          </p:cNvPr>
          <p:cNvSpPr>
            <a:spLocks noGrp="1"/>
          </p:cNvSpPr>
          <p:nvPr>
            <p:ph type="title"/>
          </p:nvPr>
        </p:nvSpPr>
        <p:spPr/>
        <p:txBody>
          <a:bodyPr>
            <a:normAutofit/>
          </a:bodyPr>
          <a:lstStyle/>
          <a:p>
            <a:r>
              <a:rPr lang="en-US" sz="2400" dirty="0">
                <a:cs typeface="Arial" panose="020B0604020202020204" pitchFamily="34" charset="0"/>
              </a:rPr>
              <a:t>2026 1ST QUARTERLY STATISTICAL INFORMATION  REPORT (CONT.)</a:t>
            </a:r>
            <a:endParaRPr lang="en-US" sz="2400" dirty="0"/>
          </a:p>
        </p:txBody>
      </p:sp>
      <p:sp>
        <p:nvSpPr>
          <p:cNvPr id="3" name="Text Placeholder 2">
            <a:extLst>
              <a:ext uri="{FF2B5EF4-FFF2-40B4-BE49-F238E27FC236}">
                <a16:creationId xmlns:a16="http://schemas.microsoft.com/office/drawing/2014/main" id="{A7D7442C-D82E-CE8A-4FD6-B60F91762CF7}"/>
              </a:ext>
            </a:extLst>
          </p:cNvPr>
          <p:cNvSpPr>
            <a:spLocks noGrp="1"/>
          </p:cNvSpPr>
          <p:nvPr>
            <p:ph type="body" sz="quarter" idx="12"/>
          </p:nvPr>
        </p:nvSpPr>
        <p:spPr/>
        <p:txBody>
          <a:bodyPr/>
          <a:lstStyle/>
          <a:p>
            <a:pPr marL="0" indent="0">
              <a:buNone/>
            </a:pPr>
            <a:r>
              <a:rPr lang="en-US" sz="2000" b="1" dirty="0">
                <a:latin typeface="Arial" panose="020B0604020202020204" pitchFamily="34" charset="0"/>
                <a:cs typeface="Arial" panose="020B0604020202020204" pitchFamily="34" charset="0"/>
              </a:rPr>
              <a:t>Section 8B - Ending Census – Serious Mental Illness Category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50-53 – Number of Residents with Diagnoses of Serious Mental Illness.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Complete with the number of residents that meet the Serious Mental Illness definition, by category of service the provider is licensed/certified to provide.</a:t>
            </a:r>
          </a:p>
          <a:p>
            <a:pPr marL="0" indent="0">
              <a:buNone/>
            </a:pPr>
            <a:endParaRPr lang="en-US" dirty="0"/>
          </a:p>
        </p:txBody>
      </p:sp>
    </p:spTree>
    <p:extLst>
      <p:ext uri="{BB962C8B-B14F-4D97-AF65-F5344CB8AC3E}">
        <p14:creationId xmlns:p14="http://schemas.microsoft.com/office/powerpoint/2010/main" val="1540532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A83C-E31A-E40B-617F-F06C27B9DBF1}"/>
              </a:ext>
            </a:extLst>
          </p:cNvPr>
          <p:cNvSpPr>
            <a:spLocks noGrp="1"/>
          </p:cNvSpPr>
          <p:nvPr>
            <p:ph type="title"/>
          </p:nvPr>
        </p:nvSpPr>
        <p:spPr/>
        <p:txBody>
          <a:bodyPr>
            <a:normAutofit/>
          </a:bodyPr>
          <a:lstStyle/>
          <a:p>
            <a:r>
              <a:rPr lang="en-US" sz="2400" dirty="0">
                <a:cs typeface="Arial" panose="020B0604020202020204" pitchFamily="34" charset="0"/>
              </a:rPr>
              <a:t>2026 1ST QUARTERLY STATISTICAL INFORMATION  REPORT (CONT.)</a:t>
            </a:r>
            <a:endParaRPr lang="en-US" sz="2400" dirty="0"/>
          </a:p>
        </p:txBody>
      </p:sp>
      <p:sp>
        <p:nvSpPr>
          <p:cNvPr id="3" name="Text Placeholder 2">
            <a:extLst>
              <a:ext uri="{FF2B5EF4-FFF2-40B4-BE49-F238E27FC236}">
                <a16:creationId xmlns:a16="http://schemas.microsoft.com/office/drawing/2014/main" id="{A56CC0AC-E59E-6246-5AFD-108B73E2A279}"/>
              </a:ext>
            </a:extLst>
          </p:cNvPr>
          <p:cNvSpPr>
            <a:spLocks noGrp="1"/>
          </p:cNvSpPr>
          <p:nvPr>
            <p:ph type="body" sz="quarter" idx="12"/>
          </p:nvPr>
        </p:nvSpPr>
        <p:spPr/>
        <p:txBody>
          <a:bodyPr/>
          <a:lstStyle/>
          <a:p>
            <a:pPr marL="0" indent="0">
              <a:buNone/>
            </a:pPr>
            <a:r>
              <a:rPr lang="en-US" sz="2000" b="1" dirty="0">
                <a:latin typeface="Arial" panose="020B0604020202020204" pitchFamily="34" charset="0"/>
                <a:cs typeface="Arial" panose="020B0604020202020204" pitchFamily="34" charset="0"/>
              </a:rPr>
              <a:t>Section 8C - Ending Census – Serious Mental Illness Services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54-55 – Number of Residents with Diagnoses of Serious Mental Illness receiving or not receiving mental health services.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Complete with the number of residents that meet the Serious Mental Illness definition, who are receiving or not receiving mental health services.</a:t>
            </a: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56 – Name/s of the mental health provider/s serving the residents reflected in Question 55.</a:t>
            </a:r>
          </a:p>
          <a:p>
            <a:pPr marL="0" indent="0">
              <a:buNone/>
            </a:pPr>
            <a:endParaRPr lang="en-US" dirty="0"/>
          </a:p>
        </p:txBody>
      </p:sp>
    </p:spTree>
    <p:extLst>
      <p:ext uri="{BB962C8B-B14F-4D97-AF65-F5344CB8AC3E}">
        <p14:creationId xmlns:p14="http://schemas.microsoft.com/office/powerpoint/2010/main" val="328955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50B9-BCF9-B81E-1A5B-20CF884044A0}"/>
              </a:ext>
            </a:extLst>
          </p:cNvPr>
          <p:cNvSpPr>
            <a:spLocks noGrp="1"/>
          </p:cNvSpPr>
          <p:nvPr>
            <p:ph type="title"/>
          </p:nvPr>
        </p:nvSpPr>
        <p:spPr/>
        <p:txBody>
          <a:bodyPr>
            <a:normAutofit/>
          </a:bodyPr>
          <a:lstStyle/>
          <a:p>
            <a:r>
              <a:rPr lang="en-US" sz="2400" dirty="0">
                <a:cs typeface="Arial" panose="020B0604020202020204" pitchFamily="34" charset="0"/>
              </a:rPr>
              <a:t>2026 1ST QUARTERLY STATISTICAL INFORMATION  REPORT (CONT.)</a:t>
            </a:r>
            <a:endParaRPr lang="en-US" sz="2400" dirty="0"/>
          </a:p>
        </p:txBody>
      </p:sp>
      <p:sp>
        <p:nvSpPr>
          <p:cNvPr id="3" name="Text Placeholder 2">
            <a:extLst>
              <a:ext uri="{FF2B5EF4-FFF2-40B4-BE49-F238E27FC236}">
                <a16:creationId xmlns:a16="http://schemas.microsoft.com/office/drawing/2014/main" id="{864B9A10-A203-483F-F02C-B37D3FF10AA7}"/>
              </a:ext>
            </a:extLst>
          </p:cNvPr>
          <p:cNvSpPr>
            <a:spLocks noGrp="1"/>
          </p:cNvSpPr>
          <p:nvPr>
            <p:ph type="body" sz="quarter" idx="12"/>
          </p:nvPr>
        </p:nvSpPr>
        <p:spPr/>
        <p:txBody>
          <a:bodyPr/>
          <a:lstStyle/>
          <a:p>
            <a:pPr marL="0" indent="0">
              <a:buNone/>
            </a:pPr>
            <a:r>
              <a:rPr lang="en-US" sz="2000" b="1" dirty="0">
                <a:latin typeface="Arial" panose="020B0604020202020204" pitchFamily="34" charset="0"/>
                <a:cs typeface="Arial" panose="020B0604020202020204" pitchFamily="34" charset="0"/>
              </a:rPr>
              <a:t>Section 8D - Ending Census – Serious Mental Illness Services Site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57-59 – Number of Residents with Diagnoses of Serious Mental Illness receiving mental health services onsite, offsite, or both.</a:t>
            </a:r>
          </a:p>
          <a:p>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Section 9 - Quarterly Statistical Information Report – Attestation</a:t>
            </a:r>
          </a:p>
          <a:p>
            <a:pPr marL="0" indent="0" algn="ctr">
              <a:buNone/>
            </a:pPr>
            <a:r>
              <a:rPr lang="en-US" sz="2000" b="1" dirty="0">
                <a:effectLst/>
                <a:latin typeface="arial" panose="020B0604020202020204" pitchFamily="34" charset="0"/>
              </a:rPr>
              <a:t>          I attest that all of the responses furnished in the Adult Care Facility Quarterly Statistical              Information Report are true and accurate. </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By clicking “Review and Submit” the reviewer is attesting that the information is true and accurate.</a:t>
            </a:r>
          </a:p>
          <a:p>
            <a:pPr marL="0" indent="0">
              <a:buNone/>
            </a:pPr>
            <a:endParaRPr lang="en-US" dirty="0"/>
          </a:p>
        </p:txBody>
      </p:sp>
    </p:spTree>
    <p:extLst>
      <p:ext uri="{BB962C8B-B14F-4D97-AF65-F5344CB8AC3E}">
        <p14:creationId xmlns:p14="http://schemas.microsoft.com/office/powerpoint/2010/main" val="67721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A81DD4-0ECB-8F9E-8603-3C7D394F8404}"/>
              </a:ext>
            </a:extLst>
          </p:cNvPr>
          <p:cNvSpPr>
            <a:spLocks noGrp="1"/>
          </p:cNvSpPr>
          <p:nvPr>
            <p:ph type="body" sz="quarter" idx="12"/>
          </p:nvPr>
        </p:nvSpPr>
        <p:spPr/>
        <p:txBody>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Errors will be identified and must be corrected for the report to successfully submit.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To modify the data, select the Modify Data button.</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To submit, select the Submit Data button.</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If you do not click submit, the data will not be submitted.</a:t>
            </a:r>
          </a:p>
          <a:p>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Failure to submit timely may result in a citation and assessment of a $100/day penalty!</a:t>
            </a:r>
          </a:p>
          <a:p>
            <a:pPr marL="0" indent="0">
              <a:buNone/>
            </a:pPr>
            <a:endParaRPr lang="en-US" dirty="0"/>
          </a:p>
        </p:txBody>
      </p:sp>
      <p:sp>
        <p:nvSpPr>
          <p:cNvPr id="4" name="Title 3">
            <a:extLst>
              <a:ext uri="{FF2B5EF4-FFF2-40B4-BE49-F238E27FC236}">
                <a16:creationId xmlns:a16="http://schemas.microsoft.com/office/drawing/2014/main" id="{5DA8BBB3-2BF5-AA36-AB71-F6813C175C23}"/>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dirty="0">
                <a:cs typeface="Arial" panose="020B0604020202020204" pitchFamily="34" charset="0"/>
              </a:rPr>
              <a:t>2026 1ST QUARTERLY STATISTICAL INFORMATION  REPORT (CONT.)</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6597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7A296-85CB-9E9B-A979-D6B6F55A9E67}"/>
              </a:ext>
            </a:extLst>
          </p:cNvPr>
          <p:cNvSpPr>
            <a:spLocks noGrp="1"/>
          </p:cNvSpPr>
          <p:nvPr>
            <p:ph type="body" sz="quarter" idx="12"/>
          </p:nvPr>
        </p:nvSpPr>
        <p:spPr/>
        <p:txBody>
          <a:bodyPr/>
          <a:lstStyle/>
          <a:p>
            <a:pPr marL="0" indent="0">
              <a:buNone/>
            </a:pPr>
            <a:r>
              <a:rPr lang="en-US" dirty="0"/>
              <a:t> </a:t>
            </a:r>
          </a:p>
        </p:txBody>
      </p:sp>
      <p:sp>
        <p:nvSpPr>
          <p:cNvPr id="4" name="Text Placeholder 3">
            <a:extLst>
              <a:ext uri="{FF2B5EF4-FFF2-40B4-BE49-F238E27FC236}">
                <a16:creationId xmlns:a16="http://schemas.microsoft.com/office/drawing/2014/main" id="{DE0C6434-5D97-8753-58EC-5E9779D6E657}"/>
              </a:ext>
            </a:extLst>
          </p:cNvPr>
          <p:cNvSpPr txBox="1">
            <a:spLocks noGrp="1"/>
          </p:cNvSpPr>
          <p:nvPr>
            <p:ph type="body" sz="quarter" idx="11"/>
          </p:nvPr>
        </p:nvSpPr>
        <p:spPr>
          <a:xfrm>
            <a:off x="5678488" y="3036586"/>
            <a:ext cx="4169600" cy="784830"/>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Questions?</a:t>
            </a:r>
          </a:p>
          <a:p>
            <a:r>
              <a:rPr lang="en-US" sz="2400" b="1" dirty="0">
                <a:solidFill>
                  <a:schemeClr val="accent6">
                    <a:lumMod val="75000"/>
                  </a:schemeClr>
                </a:solidFill>
                <a:latin typeface="Arial" panose="020B0604020202020204" pitchFamily="34" charset="0"/>
                <a:cs typeface="Arial" panose="020B0604020202020204" pitchFamily="34" charset="0"/>
              </a:rPr>
              <a:t> acfqsir@health.ny.gov</a:t>
            </a:r>
          </a:p>
        </p:txBody>
      </p:sp>
    </p:spTree>
    <p:extLst>
      <p:ext uri="{BB962C8B-B14F-4D97-AF65-F5344CB8AC3E}">
        <p14:creationId xmlns:p14="http://schemas.microsoft.com/office/powerpoint/2010/main" val="377542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606F-E280-932D-4CE2-E5E957C51AAE}"/>
              </a:ext>
            </a:extLst>
          </p:cNvPr>
          <p:cNvSpPr>
            <a:spLocks noGrp="1"/>
          </p:cNvSpPr>
          <p:nvPr>
            <p:ph type="title"/>
          </p:nvPr>
        </p:nvSpPr>
        <p:spPr/>
        <p:txBody>
          <a:bodyPr>
            <a:normAutofit fontScale="90000"/>
          </a:bodyPr>
          <a:lstStyle/>
          <a:p>
            <a:r>
              <a:rPr lang="en-US" dirty="0">
                <a:cs typeface="Arial" panose="020B0604020202020204" pitchFamily="34" charset="0"/>
              </a:rPr>
              <a:t>QUARTERLY STATISTICAL INFORMATION  REPORT</a:t>
            </a:r>
            <a:br>
              <a:rPr lang="en-US" sz="4000" b="1" dirty="0">
                <a:solidFill>
                  <a:schemeClr val="bg1"/>
                </a:solidFill>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E049112A-B57C-CF62-6E11-DF9F3F3F7030}"/>
              </a:ext>
            </a:extLst>
          </p:cNvPr>
          <p:cNvSpPr>
            <a:spLocks noGrp="1"/>
          </p:cNvSpPr>
          <p:nvPr>
            <p:ph type="body" sz="quarter" idx="12"/>
          </p:nvPr>
        </p:nvSpPr>
        <p:spPr/>
        <p:txBody>
          <a:bodyPr/>
          <a:lstStyle/>
          <a:p>
            <a:pPr marL="0" indent="0">
              <a:buNone/>
            </a:pPr>
            <a:r>
              <a:rPr lang="en-US" dirty="0"/>
              <a:t> </a:t>
            </a:r>
          </a:p>
        </p:txBody>
      </p:sp>
      <p:sp>
        <p:nvSpPr>
          <p:cNvPr id="5" name="TextBox 4">
            <a:extLst>
              <a:ext uri="{FF2B5EF4-FFF2-40B4-BE49-F238E27FC236}">
                <a16:creationId xmlns:a16="http://schemas.microsoft.com/office/drawing/2014/main" id="{BD2903A8-5121-AA03-00FF-4C2EE56C79A6}"/>
              </a:ext>
            </a:extLst>
          </p:cNvPr>
          <p:cNvSpPr txBox="1"/>
          <p:nvPr/>
        </p:nvSpPr>
        <p:spPr>
          <a:xfrm>
            <a:off x="314037" y="1511195"/>
            <a:ext cx="11436003" cy="378565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Quarterly Statistical Information Report is a Health Electronic Response Data System-based survey used to collect a facility’s demographics for the specified quarter.</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Quarterly Statistical Information Report is required per </a:t>
            </a:r>
            <a:r>
              <a:rPr lang="en-US" sz="2000" dirty="0">
                <a:effectLst/>
                <a:latin typeface="Arial" panose="020B0604020202020204" pitchFamily="34" charset="0"/>
                <a:ea typeface="Times New Roman" panose="02020603050405020304" pitchFamily="18" charset="0"/>
              </a:rPr>
              <a:t>18 NYCRR §487.10(e)(2), §488.10(e)(4), and §490.10(e)(4).</a:t>
            </a:r>
          </a:p>
          <a:p>
            <a:pPr marL="800100" lvl="1" indent="-342900">
              <a:buFont typeface="Arial" panose="020B0604020202020204" pitchFamily="34" charset="0"/>
              <a:buChar char="•"/>
            </a:pPr>
            <a:r>
              <a:rPr lang="en-US" sz="2000" dirty="0">
                <a:latin typeface="Arial" panose="020B0604020202020204" pitchFamily="34" charset="0"/>
                <a:ea typeface="Times New Roman" panose="02020603050405020304" pitchFamily="18" charset="0"/>
              </a:rPr>
              <a:t>All Adult Care Facilities must complete the Quarterly Statistical Information Report.</a:t>
            </a:r>
            <a:endParaRPr lang="en-US" sz="2000" dirty="0">
              <a:effectLst/>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When the report is opened, a Dear Administrator Letter is issued, specifying the due date and how to access the Health Electronic Response Data System-based report on the Health Commerce System.</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There is no alternative method of data submission.</a:t>
            </a:r>
          </a:p>
        </p:txBody>
      </p:sp>
    </p:spTree>
    <p:extLst>
      <p:ext uri="{BB962C8B-B14F-4D97-AF65-F5344CB8AC3E}">
        <p14:creationId xmlns:p14="http://schemas.microsoft.com/office/powerpoint/2010/main" val="363469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B1B860-8344-1A00-8D6E-DFD9FB6AB2B7}"/>
              </a:ext>
            </a:extLst>
          </p:cNvPr>
          <p:cNvSpPr>
            <a:spLocks noGrp="1"/>
          </p:cNvSpPr>
          <p:nvPr>
            <p:ph type="body" sz="quarter" idx="12"/>
          </p:nvPr>
        </p:nvSpPr>
        <p:spPr>
          <a:xfrm>
            <a:off x="402336" y="1117739"/>
            <a:ext cx="11475627" cy="2100949"/>
          </a:xfrm>
        </p:spPr>
        <p:txBody>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Citations are issued if the deadline is missed, and the non-compliant facility may face a civil penalty of up to $100/day for each day the Quarterly Statistical Information Report is overdue.</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Quarterly Statistical Information Report follows an annual schedule:</a:t>
            </a:r>
          </a:p>
          <a:p>
            <a:pPr marL="0" algn="ctr" rtl="0" eaLnBrk="1" fontAlgn="t" latinLnBrk="0" hangingPunct="1">
              <a:spcBef>
                <a:spcPts val="0"/>
              </a:spcBef>
              <a:spcAft>
                <a:spcPts val="0"/>
              </a:spcAft>
            </a:pPr>
            <a:r>
              <a:rPr lang="en-US" sz="1800" b="1" i="0" u="none" strike="noStrike" kern="1200" dirty="0" err="1">
                <a:solidFill>
                  <a:srgbClr val="FFFFFF"/>
                </a:solidFill>
                <a:effectLst/>
                <a:latin typeface="Arial" panose="020B0604020202020204" pitchFamily="34" charset="0"/>
                <a:cs typeface="Arial" panose="020B0604020202020204" pitchFamily="34" charset="0"/>
              </a:rPr>
              <a:t>uarter</a:t>
            </a:r>
            <a:endParaRPr lang="en-US"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cs typeface="Arial" panose="020B0604020202020204" pitchFamily="34" charset="0"/>
              </a:rPr>
              <a:t>Period Covered</a:t>
            </a:r>
            <a:endParaRPr lang="en-US"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cs typeface="Arial" panose="020B0604020202020204" pitchFamily="34" charset="0"/>
              </a:rPr>
              <a:t>Opens</a:t>
            </a:r>
            <a:endParaRPr lang="en-US"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cs typeface="Arial" panose="020B0604020202020204" pitchFamily="34" charset="0"/>
              </a:rPr>
              <a:t>Closes</a:t>
            </a:r>
            <a:endParaRPr lang="en-US" sz="1800" b="0" i="0" u="none" strike="noStrike" dirty="0">
              <a:effectLst/>
              <a:latin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D3141212-310A-FA36-121F-7995A1F3331E}"/>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dirty="0">
                <a:cs typeface="Arial" panose="020B0604020202020204" pitchFamily="34" charset="0"/>
              </a:rPr>
              <a:t>QUARTERLY STATISTICAL INFORMATION  REPORT CONT.</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ABD1CDD-04CA-B4D5-8F54-50F402F4B2CD}"/>
              </a:ext>
            </a:extLst>
          </p:cNvPr>
          <p:cNvPicPr>
            <a:picLocks noChangeAspect="1"/>
          </p:cNvPicPr>
          <p:nvPr/>
        </p:nvPicPr>
        <p:blipFill>
          <a:blip r:embed="rId2"/>
          <a:stretch>
            <a:fillRect/>
          </a:stretch>
        </p:blipFill>
        <p:spPr>
          <a:xfrm>
            <a:off x="1965960" y="2971800"/>
            <a:ext cx="7950894" cy="2768461"/>
          </a:xfrm>
          <a:prstGeom prst="rect">
            <a:avLst/>
          </a:prstGeom>
        </p:spPr>
      </p:pic>
    </p:spTree>
    <p:extLst>
      <p:ext uri="{BB962C8B-B14F-4D97-AF65-F5344CB8AC3E}">
        <p14:creationId xmlns:p14="http://schemas.microsoft.com/office/powerpoint/2010/main" val="30980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5E1CE4-F649-2F39-2142-13EC8F5E876A}"/>
              </a:ext>
            </a:extLst>
          </p:cNvPr>
          <p:cNvSpPr>
            <a:spLocks noGrp="1"/>
          </p:cNvSpPr>
          <p:nvPr>
            <p:ph type="body" sz="quarter" idx="12"/>
          </p:nvPr>
        </p:nvSpPr>
        <p:spPr>
          <a:xfrm>
            <a:off x="184150" y="941388"/>
            <a:ext cx="11823700" cy="5045755"/>
          </a:xfrm>
        </p:spPr>
        <p:txBody>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Only individuals assigned the following Health Commerce System roles will be able complete the Quarterly Statistical Information Report on behalf of a facility: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Administrator</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Administrator Backup</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Data Reporter</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Health Provider Network Coordinator</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Administrator or Administrator Backup must review the completed data and complete an attestation, then submit the Quarterly Statistical Information Report.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Failure to press the submit button will result in a non-submission citation!</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Quarterly Statistical Information Report data is used for consideration of various programs including Enhancing the Quality of Adult Living, and for application of Transitional Adult Home requirements.  </a:t>
            </a:r>
          </a:p>
          <a:p>
            <a:pPr marL="0" indent="0" algn="ctr">
              <a:buNone/>
            </a:pPr>
            <a:r>
              <a:rPr lang="en-US" sz="2000" b="1" dirty="0">
                <a:latin typeface="Arial" panose="020B0604020202020204" pitchFamily="34" charset="0"/>
                <a:cs typeface="Arial" panose="020B0604020202020204" pitchFamily="34" charset="0"/>
              </a:rPr>
              <a:t>Data accuracy is critical!</a:t>
            </a:r>
          </a:p>
          <a:p>
            <a:pPr marL="0" indent="0">
              <a:buNone/>
            </a:pPr>
            <a:endParaRPr lang="en-US" dirty="0"/>
          </a:p>
        </p:txBody>
      </p:sp>
      <p:sp>
        <p:nvSpPr>
          <p:cNvPr id="4" name="Title 3">
            <a:extLst>
              <a:ext uri="{FF2B5EF4-FFF2-40B4-BE49-F238E27FC236}">
                <a16:creationId xmlns:a16="http://schemas.microsoft.com/office/drawing/2014/main" id="{DBAEB99D-B5BB-D873-49D7-8221FD27D388}"/>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dirty="0">
                <a:cs typeface="Arial" panose="020B0604020202020204" pitchFamily="34" charset="0"/>
              </a:rPr>
              <a:t>QUARTERLY STATISTICAL INFORMATION  REPORT CONT.</a:t>
            </a:r>
            <a:endParaRPr lang="en-US" sz="2400" b="1" dirty="0">
              <a:solidFill>
                <a:srgbClr val="002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744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61D857-2C85-40ED-6AED-783AF0CE4B33}"/>
              </a:ext>
            </a:extLst>
          </p:cNvPr>
          <p:cNvSpPr>
            <a:spLocks noGrp="1"/>
          </p:cNvSpPr>
          <p:nvPr>
            <p:ph type="body" sz="quarter" idx="12"/>
          </p:nvPr>
        </p:nvSpPr>
        <p:spPr/>
        <p:txBody>
          <a:bodyPr/>
          <a:lstStyle/>
          <a:p>
            <a:pPr marL="0" indent="0">
              <a:buNone/>
            </a:pPr>
            <a:r>
              <a:rPr lang="en-US" dirty="0"/>
              <a:t> </a:t>
            </a:r>
          </a:p>
        </p:txBody>
      </p:sp>
      <p:sp>
        <p:nvSpPr>
          <p:cNvPr id="6" name="Text Placeholder 5">
            <a:extLst>
              <a:ext uri="{FF2B5EF4-FFF2-40B4-BE49-F238E27FC236}">
                <a16:creationId xmlns:a16="http://schemas.microsoft.com/office/drawing/2014/main" id="{A4C88A19-62FF-DAAA-D315-4C944ED0A953}"/>
              </a:ext>
            </a:extLst>
          </p:cNvPr>
          <p:cNvSpPr txBox="1">
            <a:spLocks noGrp="1"/>
          </p:cNvSpPr>
          <p:nvPr>
            <p:ph type="body" sz="quarter" idx="11"/>
          </p:nvPr>
        </p:nvSpPr>
        <p:spPr>
          <a:xfrm>
            <a:off x="0" y="947738"/>
            <a:ext cx="3667125" cy="5038725"/>
          </a:xfrm>
          <a:prstGeom prst="rect">
            <a:avLst/>
          </a:prstGeom>
          <a:noFill/>
          <a:ln>
            <a:noFill/>
          </a:ln>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2025 2nd Quarterly Statistical Information Report</a:t>
            </a:r>
          </a:p>
        </p:txBody>
      </p:sp>
      <p:sp>
        <p:nvSpPr>
          <p:cNvPr id="7" name="TextBox 6">
            <a:extLst>
              <a:ext uri="{FF2B5EF4-FFF2-40B4-BE49-F238E27FC236}">
                <a16:creationId xmlns:a16="http://schemas.microsoft.com/office/drawing/2014/main" id="{7BF88A66-1490-70D4-4DF7-BAAFA4075976}"/>
              </a:ext>
            </a:extLst>
          </p:cNvPr>
          <p:cNvSpPr txBox="1"/>
          <p:nvPr/>
        </p:nvSpPr>
        <p:spPr>
          <a:xfrm>
            <a:off x="5422392" y="2589937"/>
            <a:ext cx="4572000" cy="1754326"/>
          </a:xfrm>
          <a:prstGeom prst="rect">
            <a:avLst/>
          </a:prstGeom>
          <a:noFill/>
          <a:ln>
            <a:noFill/>
          </a:ln>
        </p:spPr>
        <p:txBody>
          <a:bodyPr wrap="square" rtlCol="0">
            <a:spAutoFit/>
          </a:bodyPr>
          <a:lstStyle/>
          <a:p>
            <a:pPr>
              <a:buClrTx/>
              <a:buFontTx/>
              <a:buNone/>
            </a:pPr>
            <a:r>
              <a:rPr lang="en-US" sz="3600" b="1" kern="1200" dirty="0">
                <a:solidFill>
                  <a:srgbClr val="7030A0"/>
                </a:solidFill>
                <a:latin typeface="Arial" panose="020B0604020202020204" pitchFamily="34" charset="0"/>
                <a:ea typeface="+mn-ea"/>
                <a:cs typeface="Arial" panose="020B0604020202020204" pitchFamily="34" charset="0"/>
              </a:rPr>
              <a:t>2026 1st Quarterly Statistical Information Report</a:t>
            </a:r>
          </a:p>
        </p:txBody>
      </p:sp>
    </p:spTree>
    <p:extLst>
      <p:ext uri="{BB962C8B-B14F-4D97-AF65-F5344CB8AC3E}">
        <p14:creationId xmlns:p14="http://schemas.microsoft.com/office/powerpoint/2010/main" val="31252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EE2DE1-8129-61CC-C835-F1CDB268F99F}"/>
              </a:ext>
            </a:extLst>
          </p:cNvPr>
          <p:cNvSpPr>
            <a:spLocks noGrp="1"/>
          </p:cNvSpPr>
          <p:nvPr>
            <p:ph type="body" sz="quarter" idx="12"/>
          </p:nvPr>
        </p:nvSpPr>
        <p:spPr/>
        <p:txBody>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For purposes of streamlining and improved quality control, the Quarterly Statistical Information Report has been updated.</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Changes include reformatting; added logic; addition of help buttons and a companion guide; and reduced question redundancy.</a:t>
            </a:r>
          </a:p>
          <a:p>
            <a:pPr marL="457200" lvl="1" indent="0">
              <a:buNone/>
            </a:pPr>
            <a:endParaRPr lang="en-US"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This slide deck is available for the facility’s current and future reference.</a:t>
            </a:r>
          </a:p>
          <a:p>
            <a:pPr marL="342900" indent="-342900"/>
            <a:r>
              <a:rPr lang="en-US" sz="2000" i="1" dirty="0">
                <a:latin typeface="Arial" panose="020B0604020202020204" pitchFamily="34" charset="0"/>
                <a:cs typeface="Arial" panose="020B0604020202020204" pitchFamily="34" charset="0"/>
              </a:rPr>
              <a:t>Please note that failure to submit this Quarterly Statistical Information Report by the due date provided in the accompanying  Dear Administrator Letter may result in enforcement action, including the imposition of civil penalties.</a:t>
            </a:r>
          </a:p>
          <a:p>
            <a:pPr marL="342900" indent="-342900"/>
            <a:r>
              <a:rPr lang="en-US" sz="2000" i="1" dirty="0">
                <a:latin typeface="Arial" panose="020B0604020202020204" pitchFamily="34" charset="0"/>
                <a:cs typeface="Arial" panose="020B0604020202020204" pitchFamily="34" charset="0"/>
              </a:rPr>
              <a:t>For questions concerning the completion of this Quarterly Statistical Information Report, please contact </a:t>
            </a:r>
            <a:r>
              <a:rPr lang="en-US" sz="2000" i="1" dirty="0">
                <a:latin typeface="Arial" panose="020B0604020202020204" pitchFamily="34" charset="0"/>
                <a:cs typeface="Arial" panose="020B0604020202020204" pitchFamily="34" charset="0"/>
                <a:hlinkClick r:id="rId2"/>
              </a:rPr>
              <a:t>acfqsir@health.ny.gov</a:t>
            </a:r>
            <a:r>
              <a:rPr lang="en-US" sz="2000" i="1"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0" indent="0">
              <a:buNone/>
            </a:pPr>
            <a:endParaRPr lang="en-US" dirty="0"/>
          </a:p>
        </p:txBody>
      </p:sp>
      <p:sp>
        <p:nvSpPr>
          <p:cNvPr id="4" name="Title 3">
            <a:extLst>
              <a:ext uri="{FF2B5EF4-FFF2-40B4-BE49-F238E27FC236}">
                <a16:creationId xmlns:a16="http://schemas.microsoft.com/office/drawing/2014/main" id="{C9554AC5-FBDB-BE19-DF69-7C7E7F4D5EAD}"/>
              </a:ext>
            </a:extLst>
          </p:cNvPr>
          <p:cNvSpPr txBox="1">
            <a:spLocks noGrp="1"/>
          </p:cNvSpPr>
          <p:nvPr>
            <p:ph type="title"/>
          </p:nvPr>
        </p:nvSpPr>
        <p:spPr>
          <a:xfrm>
            <a:off x="184150" y="233363"/>
            <a:ext cx="11823700" cy="523220"/>
          </a:xfrm>
          <a:prstGeom prst="rect">
            <a:avLst/>
          </a:prstGeom>
          <a:noFill/>
          <a:ln>
            <a:noFill/>
          </a:ln>
        </p:spPr>
        <p:txBody>
          <a:bodyPr wrap="square" rtlCol="0">
            <a:spAutoFit/>
          </a:bodyPr>
          <a:lstStyle/>
          <a:p>
            <a:r>
              <a:rPr lang="en-US" sz="2800" dirty="0">
                <a:cs typeface="Arial" panose="020B0604020202020204" pitchFamily="34" charset="0"/>
              </a:rPr>
              <a:t>2026 1ST QUARTERLY STATISTICAL INFORMATION  REPORT</a:t>
            </a:r>
            <a:endParaRPr lang="en-US" sz="28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353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C2A514-6E4F-59C2-6E2D-6650219B9B06}"/>
              </a:ext>
            </a:extLst>
          </p:cNvPr>
          <p:cNvSpPr>
            <a:spLocks noGrp="1"/>
          </p:cNvSpPr>
          <p:nvPr>
            <p:ph type="body" sz="quarter" idx="12"/>
          </p:nvPr>
        </p:nvSpPr>
        <p:spPr>
          <a:xfrm>
            <a:off x="184150" y="932688"/>
            <a:ext cx="11823700" cy="5054455"/>
          </a:xfrm>
        </p:spPr>
        <p:txBody>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To avoid data entry errors, please read through all the directions before starting the Quarterly Statistical Information Report.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Please be aware of the session time limit for data entry. Save the form periodically while entering data to avoid losing data should the system time out.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Save the form after entering data in Adult Care Facility Information. Fields that are not applicable to the facility will be shaded. Complete only the fields that are not shaded.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All required fields (*) must be entered before the Quarterly Statistical Information Report data is submitted. Numeric fields must be entered without commas or special characters. Use ? (Help) for instructions and use ® for Rule information.</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Although data may be entered by individuals who are designated in the Health Commerce System Communications Directory as a Data Reporter, Health Provider Network  Coordinator, Administrator or Administrator Backup of the Adult Care Facility, </a:t>
            </a:r>
            <a:r>
              <a:rPr lang="en-US" sz="2000" b="1" dirty="0">
                <a:latin typeface="Arial" panose="020B0604020202020204" pitchFamily="34" charset="0"/>
                <a:cs typeface="Arial" panose="020B0604020202020204" pitchFamily="34" charset="0"/>
              </a:rPr>
              <a:t>only</a:t>
            </a:r>
            <a:r>
              <a:rPr lang="en-US" sz="2000" dirty="0">
                <a:latin typeface="Arial" panose="020B0604020202020204" pitchFamily="34" charset="0"/>
                <a:cs typeface="Arial" panose="020B0604020202020204" pitchFamily="34" charset="0"/>
              </a:rPr>
              <a:t> the Administrator or Administrator Back up can submit the Quarterly Statistical Information Report. </a:t>
            </a:r>
          </a:p>
          <a:p>
            <a:pPr marL="0" indent="0">
              <a:buNone/>
            </a:pPr>
            <a:endParaRPr lang="en-US" dirty="0"/>
          </a:p>
        </p:txBody>
      </p:sp>
      <p:sp>
        <p:nvSpPr>
          <p:cNvPr id="4" name="Title 3">
            <a:extLst>
              <a:ext uri="{FF2B5EF4-FFF2-40B4-BE49-F238E27FC236}">
                <a16:creationId xmlns:a16="http://schemas.microsoft.com/office/drawing/2014/main" id="{A0E7D674-8081-A6BF-EAF3-0F1F76BDB8C2}"/>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dirty="0">
                <a:cs typeface="Arial" panose="020B0604020202020204" pitchFamily="34" charset="0"/>
              </a:rPr>
              <a:t>2026 1ST QUARTERLY STATISTICAL INFORMATION  REPORT (CONT.)</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3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3E015F-6CD0-F047-60B0-82BD54711656}"/>
              </a:ext>
            </a:extLst>
          </p:cNvPr>
          <p:cNvSpPr>
            <a:spLocks noGrp="1"/>
          </p:cNvSpPr>
          <p:nvPr>
            <p:ph type="body" sz="quarter" idx="12"/>
          </p:nvPr>
        </p:nvSpPr>
        <p:spPr>
          <a:xfrm>
            <a:off x="320040" y="960120"/>
            <a:ext cx="11557923" cy="5027023"/>
          </a:xfrm>
        </p:spPr>
        <p:txBody>
          <a:bodyPr/>
          <a:lstStyle/>
          <a:p>
            <a:pPr marL="0" indent="0">
              <a:buNone/>
            </a:pPr>
            <a:r>
              <a:rPr lang="en-US" sz="2000" b="1" dirty="0">
                <a:latin typeface="Arial" panose="020B0604020202020204" pitchFamily="34" charset="0"/>
                <a:cs typeface="Arial" panose="020B0604020202020204" pitchFamily="34" charset="0"/>
              </a:rPr>
              <a:t>Section 1 - Adult Care Facility Information</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1: Adult Care Facility Type</a:t>
            </a:r>
          </a:p>
          <a:p>
            <a:pPr marL="640080" indent="-342900"/>
            <a:r>
              <a:rPr lang="en-US" sz="2000" dirty="0">
                <a:latin typeface="Arial" panose="020B0604020202020204" pitchFamily="34" charset="0"/>
                <a:cs typeface="Arial" panose="020B0604020202020204" pitchFamily="34" charset="0"/>
              </a:rPr>
              <a:t>This question is required.  The submitter must identify whether the facility is an adult home or enriched housing program.  </a:t>
            </a:r>
          </a:p>
          <a:p>
            <a:pPr lvl="1"/>
            <a:r>
              <a:rPr lang="en-US" sz="2000" dirty="0">
                <a:latin typeface="Arial" panose="020B0604020202020204" pitchFamily="34" charset="0"/>
                <a:cs typeface="Arial" panose="020B0604020202020204" pitchFamily="34" charset="0"/>
              </a:rPr>
              <a:t>**Hint: If the facility’s Operating Certificate includes an “S,” then it is an enriched housing program.  For example: 000-S-000.  Facilities with an “E”, “F,” or “N” designation are adult homes.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When selected, certain questions will open, others will be shaded, depending on the type of facility selected.</a:t>
            </a:r>
          </a:p>
          <a:p>
            <a:pPr marL="342900" indent="-342900"/>
            <a:r>
              <a:rPr lang="en-US" sz="2000" dirty="0">
                <a:latin typeface="Arial" panose="020B0604020202020204" pitchFamily="34" charset="0"/>
                <a:cs typeface="Arial" panose="020B0604020202020204" pitchFamily="34" charset="0"/>
              </a:rPr>
              <a:t>Question 2 – Does the facility have licensed Assisted Living Residence beds?</a:t>
            </a:r>
          </a:p>
          <a:p>
            <a:pPr marL="800100" lvl="1" indent="-342900"/>
            <a:r>
              <a:rPr lang="en-US" sz="2000" dirty="0">
                <a:latin typeface="Arial" panose="020B0604020202020204" pitchFamily="34" charset="0"/>
                <a:cs typeface="Arial" panose="020B0604020202020204" pitchFamily="34" charset="0"/>
              </a:rPr>
              <a:t>Select Yes if the facility is </a:t>
            </a:r>
            <a:r>
              <a:rPr lang="en-US" sz="2000" u="sng" dirty="0">
                <a:latin typeface="Arial" panose="020B0604020202020204" pitchFamily="34" charset="0"/>
                <a:cs typeface="Arial" panose="020B0604020202020204" pitchFamily="34" charset="0"/>
              </a:rPr>
              <a:t>currently licensed</a:t>
            </a:r>
            <a:r>
              <a:rPr lang="en-US" sz="2000" dirty="0">
                <a:latin typeface="Arial" panose="020B0604020202020204" pitchFamily="34" charset="0"/>
                <a:cs typeface="Arial" panose="020B0604020202020204" pitchFamily="34" charset="0"/>
              </a:rPr>
              <a:t> as an Assisted Living Residence.</a:t>
            </a:r>
          </a:p>
          <a:p>
            <a:pPr marL="800100" lvl="1" indent="-342900"/>
            <a:r>
              <a:rPr lang="en-US" sz="2000" dirty="0">
                <a:latin typeface="Arial" panose="020B0604020202020204" pitchFamily="34" charset="0"/>
                <a:cs typeface="Arial" panose="020B0604020202020204" pitchFamily="34" charset="0"/>
              </a:rPr>
              <a:t>Note: Projects in queue should not be considered.</a:t>
            </a:r>
            <a:endParaRPr lang="en-US" sz="2000" dirty="0"/>
          </a:p>
          <a:p>
            <a:endParaRPr lang="en-US" dirty="0"/>
          </a:p>
        </p:txBody>
      </p:sp>
      <p:sp>
        <p:nvSpPr>
          <p:cNvPr id="4" name="Title 3">
            <a:extLst>
              <a:ext uri="{FF2B5EF4-FFF2-40B4-BE49-F238E27FC236}">
                <a16:creationId xmlns:a16="http://schemas.microsoft.com/office/drawing/2014/main" id="{DD21AB28-90BE-CA12-D71F-71E6B4069D73}"/>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dirty="0">
                <a:cs typeface="Arial" panose="020B0604020202020204" pitchFamily="34" charset="0"/>
              </a:rPr>
              <a:t>2026 1ST QUARTERLY STATISTICAL INFORMATION  REPORT (CONT.)</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5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YSDOH Generic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2.xml><?xml version="1.0" encoding="utf-8"?>
<a:theme xmlns:a="http://schemas.openxmlformats.org/drawingml/2006/main" name="NYSDOH Wadsworth Center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3.xml><?xml version="1.0" encoding="utf-8"?>
<a:theme xmlns:a="http://schemas.openxmlformats.org/drawingml/2006/main" name="NYSDOH Helen Hayes Hospital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4.xml><?xml version="1.0" encoding="utf-8"?>
<a:theme xmlns:a="http://schemas.openxmlformats.org/drawingml/2006/main" name="NYSDOH Veterans Homes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5.xml><?xml version="1.0" encoding="utf-8"?>
<a:theme xmlns:a="http://schemas.openxmlformats.org/drawingml/2006/main" name="NYSDOH Division of State EMS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6.xml><?xml version="1.0" encoding="utf-8"?>
<a:theme xmlns:a="http://schemas.openxmlformats.org/drawingml/2006/main" name="NYSDOH Medicaid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7.xml><?xml version="1.0" encoding="utf-8"?>
<a:theme xmlns:a="http://schemas.openxmlformats.org/drawingml/2006/main" name="1_NYSDOH AIDS Institute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0e9c21-b251-49b7-9079-548dd9a8bb22" xsi:nil="true"/>
    <lcf76f155ced4ddcb4097134ff3c332f xmlns="a2ce9d1a-6304-4c87-8f75-261c0eac7d5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8B4FA54E1D704FAACD252765981027" ma:contentTypeVersion="11" ma:contentTypeDescription="Create a new document." ma:contentTypeScope="" ma:versionID="b7e094801b55468e00c87fd089d50f5f">
  <xsd:schema xmlns:xsd="http://www.w3.org/2001/XMLSchema" xmlns:xs="http://www.w3.org/2001/XMLSchema" xmlns:p="http://schemas.microsoft.com/office/2006/metadata/properties" xmlns:ns2="a2ce9d1a-6304-4c87-8f75-261c0eac7d53" xmlns:ns3="890e9c21-b251-49b7-9079-548dd9a8bb22" targetNamespace="http://schemas.microsoft.com/office/2006/metadata/properties" ma:root="true" ma:fieldsID="a8a3c8ad48e97b6529ba87c576267acd" ns2:_="" ns3:_="">
    <xsd:import namespace="a2ce9d1a-6304-4c87-8f75-261c0eac7d53"/>
    <xsd:import namespace="890e9c21-b251-49b7-9079-548dd9a8bb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e9d1a-6304-4c87-8f75-261c0eac7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39e25b7-0a97-41c9-a156-d5f30623568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e9c21-b251-49b7-9079-548dd9a8bb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722d18-1bcd-4e7b-be5a-c71a38af9469}" ma:internalName="TaxCatchAll" ma:showField="CatchAllData" ma:web="890e9c21-b251-49b7-9079-548dd9a8bb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DB120F-7F49-4AE3-9EFC-2D7764EDE059}">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 ds:uri="890e9c21-b251-49b7-9079-548dd9a8bb22"/>
    <ds:schemaRef ds:uri="a2ce9d1a-6304-4c87-8f75-261c0eac7d53"/>
    <ds:schemaRef ds:uri="http://purl.org/dc/terms/"/>
  </ds:schemaRefs>
</ds:datastoreItem>
</file>

<file path=customXml/itemProps2.xml><?xml version="1.0" encoding="utf-8"?>
<ds:datastoreItem xmlns:ds="http://schemas.openxmlformats.org/officeDocument/2006/customXml" ds:itemID="{DB049008-70CF-4A71-A8B5-2E5484CB15C0}">
  <ds:schemaRefs>
    <ds:schemaRef ds:uri="http://schemas.microsoft.com/sharepoint/v3/contenttype/forms"/>
  </ds:schemaRefs>
</ds:datastoreItem>
</file>

<file path=customXml/itemProps3.xml><?xml version="1.0" encoding="utf-8"?>
<ds:datastoreItem xmlns:ds="http://schemas.openxmlformats.org/officeDocument/2006/customXml" ds:itemID="{63B2336E-CA5F-44A5-8638-5DD22F5F4265}">
  <ds:schemaRefs>
    <ds:schemaRef ds:uri="890e9c21-b251-49b7-9079-548dd9a8bb22"/>
    <ds:schemaRef ds:uri="a2ce9d1a-6304-4c87-8f75-261c0eac7d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6cb8ea-7900-4d10-8ceb-80e8c1c81ee7}" enabled="0" method="" siteId="{f46cb8ea-7900-4d10-8ceb-80e8c1c81ee7}" removed="1"/>
</clbl:labelList>
</file>

<file path=docProps/app.xml><?xml version="1.0" encoding="utf-8"?>
<Properties xmlns="http://schemas.openxmlformats.org/officeDocument/2006/extended-properties" xmlns:vt="http://schemas.openxmlformats.org/officeDocument/2006/docPropsVTypes">
  <Template/>
  <TotalTime>1392</TotalTime>
  <Words>2409</Words>
  <Application>Microsoft Office PowerPoint</Application>
  <PresentationFormat>Widescreen</PresentationFormat>
  <Paragraphs>167</Paragraphs>
  <Slides>25</Slides>
  <Notes>0</Notes>
  <HiddenSlides>0</HiddenSlides>
  <MMClips>0</MMClips>
  <ScaleCrop>false</ScaleCrop>
  <HeadingPairs>
    <vt:vector size="8" baseType="variant">
      <vt:variant>
        <vt:lpstr>Fonts Used</vt:lpstr>
      </vt:variant>
      <vt:variant>
        <vt:i4>3</vt:i4>
      </vt:variant>
      <vt:variant>
        <vt:lpstr>Theme</vt:lpstr>
      </vt:variant>
      <vt:variant>
        <vt:i4>7</vt:i4>
      </vt:variant>
      <vt:variant>
        <vt:lpstr>Embedded OLE Servers</vt:lpstr>
      </vt:variant>
      <vt:variant>
        <vt:i4>1</vt:i4>
      </vt:variant>
      <vt:variant>
        <vt:lpstr>Slide Titles</vt:lpstr>
      </vt:variant>
      <vt:variant>
        <vt:i4>25</vt:i4>
      </vt:variant>
    </vt:vector>
  </HeadingPairs>
  <TitlesOfParts>
    <vt:vector size="36" baseType="lpstr">
      <vt:lpstr>arial</vt:lpstr>
      <vt:lpstr>arial</vt:lpstr>
      <vt:lpstr>Oswald</vt:lpstr>
      <vt:lpstr>NYSDOH Generic Template, Spring 2025</vt:lpstr>
      <vt:lpstr>NYSDOH Wadsworth Center Template, Spring 2025</vt:lpstr>
      <vt:lpstr>NYSDOH Helen Hayes Hospital Template, Spring 2025</vt:lpstr>
      <vt:lpstr>NYSDOH Veterans Homes Template, Spring 2025</vt:lpstr>
      <vt:lpstr>NYSDOH Division of State EMS Template, Spring 2025</vt:lpstr>
      <vt:lpstr>NYSDOH Medicaid Template, Spring 2025</vt:lpstr>
      <vt:lpstr>1_NYSDOH AIDS Institute Template, Spring 2025</vt:lpstr>
      <vt:lpstr>think-cell Slide</vt:lpstr>
      <vt:lpstr>  ADULT CARE FACILITY QUARTERLY STATISTICAL INFORMATION  REPORT  </vt:lpstr>
      <vt:lpstr>PowerPoint Presentation</vt:lpstr>
      <vt:lpstr>QUARTERLY STATISTICAL INFORMATION  REPORT </vt:lpstr>
      <vt:lpstr>QUARTERLY STATISTICAL INFORMATION  REPORT CONT.</vt:lpstr>
      <vt:lpstr>QUARTERLY STATISTICAL INFORMATION  REPORT CONT.</vt:lpstr>
      <vt:lpstr>PowerPoint Presentation</vt:lpstr>
      <vt:lpstr>2026 1ST QUARTERLY STATISTICAL INFORMATION  REPORT</vt:lpstr>
      <vt:lpstr>2026 1ST QUARTERLY STATISTICAL INFORMATION  REPORT (CONT.)</vt:lpstr>
      <vt:lpstr>2026 1ST QUARTERLY STATISTICAL INFORMATION  REPORT (CONT.)</vt:lpstr>
      <vt:lpstr>2026 1ST QUARTERLY STATISTICAL INFORMATION  REPORT (CONT.)</vt:lpstr>
      <vt:lpstr>2026 1ST QUARTERLY STATISTICAL INFORMATION  REPORT (CONT.)</vt:lpstr>
      <vt:lpstr>2026 1ST QUARTERLY STATISTICAL INFORMATION  REPORT (CONT.)</vt:lpstr>
      <vt:lpstr>2026 1ST QUARTERLY STATISTICAL INFORMATION  REPORT (CONT.)</vt:lpstr>
      <vt:lpstr>2026 1ST QUARTERLY STATISTICAL INFORMATION  REPORT (CONT.)</vt:lpstr>
      <vt:lpstr>2026 1ST QUARTERLY STATISTICAL INFORMATION  REPORT (CONT.)</vt:lpstr>
      <vt:lpstr>2026 1ST QUARTERLY STATISTICAL INFORMATION  REPORT (CONT.)</vt:lpstr>
      <vt:lpstr>2026 1ST QUARTERLY STATISTICAL INFORMATION  REPORT (CONT.)</vt:lpstr>
      <vt:lpstr>2026 1ST QUARTERLY STATISTICAL INFORMATION  REPORT (CONT.)</vt:lpstr>
      <vt:lpstr>2026 1ST QUARTERLY STATISTICAL INFORMATION  REPORT (CONT.)</vt:lpstr>
      <vt:lpstr>2026 1ST QUARTERLY STATISTICAL INFORMATION  REPORT (CONT.)</vt:lpstr>
      <vt:lpstr>2026 1ST QUARTERLY STATISTICAL INFORMATION  REPORT (CONT.)</vt:lpstr>
      <vt:lpstr>2026 1ST QUARTERLY STATISTICAL INFORMATION  REPORT (CONT.)</vt:lpstr>
      <vt:lpstr>2026 1ST QUARTERLY STATISTICAL INFORMATION  REPORT (CONT.)</vt:lpstr>
      <vt:lpstr>2026 1ST QUARTERLY STATISTICAL INFORMATION  REPORT (CONT.)</vt:lpstr>
      <vt:lpstr>PowerPoint Presentation</vt:lpstr>
    </vt:vector>
  </TitlesOfParts>
  <Manager>Kyle Kotary</Manager>
  <Company>New York State Department of Health</Company>
  <LinksUpToDate>false</LinksUpToDate>
  <SharedDoc>false</SharedDoc>
  <HyperlinkBase>https://nysemail.sharepoint.com/sites/HealthIntranet/pag/SitePages/branding.aspx</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Health PowerPoint Template</dc:title>
  <dc:subject/>
  <dc:creator>Michael Wren</dc:creator>
  <cp:keywords/>
  <dc:description/>
  <cp:lastModifiedBy>Oakes, Laurie L (HEALTH)</cp:lastModifiedBy>
  <cp:revision>48</cp:revision>
  <dcterms:modified xsi:type="dcterms:W3CDTF">2026-04-01T13:40:34Z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final9</vt:lpwstr>
  </property>
  <property fmtid="{D5CDD505-2E9C-101B-9397-08002B2CF9AE}" pid="3" name="MediaServiceImageTags">
    <vt:lpwstr/>
  </property>
  <property fmtid="{D5CDD505-2E9C-101B-9397-08002B2CF9AE}" pid="4" name="ContentTypeId">
    <vt:lpwstr>0x010100BB8B4FA54E1D704FAACD252765981027</vt:lpwstr>
  </property>
</Properties>
</file>