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4" r:id="rId4"/>
  </p:sldMasterIdLst>
  <p:notesMasterIdLst>
    <p:notesMasterId r:id="rId16"/>
  </p:notesMasterIdLst>
  <p:handoutMasterIdLst>
    <p:handoutMasterId r:id="rId17"/>
  </p:handoutMasterIdLst>
  <p:sldIdLst>
    <p:sldId id="283" r:id="rId5"/>
    <p:sldId id="320" r:id="rId6"/>
    <p:sldId id="327" r:id="rId7"/>
    <p:sldId id="328" r:id="rId8"/>
    <p:sldId id="329" r:id="rId9"/>
    <p:sldId id="322" r:id="rId10"/>
    <p:sldId id="330" r:id="rId11"/>
    <p:sldId id="331" r:id="rId12"/>
    <p:sldId id="332" r:id="rId13"/>
    <p:sldId id="319" r:id="rId14"/>
    <p:sldId id="263" r:id="rId15"/>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68" roundtripDataSignature="AMtx7mgiEQzM15yImlSdMhu3IxpNo6DnM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B5436D-0A00-D30F-7F08-746D9DC6DA98}" name="Gilmore, Hailee (HEALTH)" initials="HG" userId="S::Hailee.Gilmore@health.ny.gov::1c74ccea-33ba-4159-b53a-bd7273e75e28" providerId="AD"/>
  <p188:author id="{D514248B-03C9-B983-D468-BD22034894EF}" name="Gilmore, Hailee (HEALTH)" initials="GH" userId="S::hailee.gilmore@health.ny.gov::1c74ccea-33ba-4159-b53a-bd7273e75e28" providerId="AD"/>
  <p188:author id="{3B090B99-7096-AE15-EDD0-612641FBC4D1}" name="Deetz, Valerie A (HEALTH)" initials="VD" userId="S::valerie.deetz@health.ny.gov::c55df23f-1795-42bb-b04a-90250477da49" providerId="AD"/>
  <p188:author id="{9856FA9F-1E8F-E90B-0C96-3D87247C3582}" name="Rodat, Carol (HEALTH)" initials="CR" userId="S::Carol.Rodat@health.ny.gov::d7190632-619f-460b-824e-261cdc5ad17a" providerId="AD"/>
  <p188:author id="{C6997DB0-3B2A-BDF4-8B8C-7816C5D71E95}" name="Ngwashi, Marthe J (HEALTH)" initials="MN" userId="S::Marthe.Ngwashi@health.ny.gov::5bd7fa12-e473-4639-86c9-adc416d06979" providerId="AD"/>
  <p188:author id="{F59A4CBD-0040-318B-82BC-99FFC4148BB4}" name="Rees, Thomas J (HEALTH)" initials="TR" userId="S::thomas.rees@health.ny.gov::84721967-b965-479b-9920-8965008e168f" providerId="AD"/>
  <p188:author id="{5D1AE1EF-761D-3D3E-BF83-8870D175E4BB}" name="Lebwohl, Andrew (HEALTH)" initials="AL" userId="S::Andrew.Lebwohl@health.ny.gov::d056aed7-8a02-40a5-8f44-ed357255795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9183C"/>
    <a:srgbClr val="EDEDED"/>
    <a:srgbClr val="43285D"/>
    <a:srgbClr val="584E6A"/>
    <a:srgbClr val="43275D"/>
    <a:srgbClr val="C7A400"/>
    <a:srgbClr val="212121"/>
    <a:srgbClr val="8B7FA1"/>
    <a:srgbClr val="5E5E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942" y="7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72" Type="http://schemas.openxmlformats.org/officeDocument/2006/relationships/tableStyles" Target="tableStyles.xml"/><Relationship Id="rId3" Type="http://schemas.openxmlformats.org/officeDocument/2006/relationships/customXml" Target="../customXml/item3.xml"/><Relationship Id="rId68" Type="http://customschemas.google.com/relationships/presentationmetadata" Target="meta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71"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notesMaster" Target="notesMasters/notesMaster1.xml"/><Relationship Id="rId7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73"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6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494F2-8995-D18B-1CA6-451B93FB31CD}"/>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7BE50EFC-1013-DF32-0A46-5C91285805C3}"/>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3195CA1-51F7-4659-AC62-EAF756F4D5E7}" type="datetimeFigureOut">
              <a:rPr lang="en-US" smtClean="0"/>
              <a:t>6/8/2026</a:t>
            </a:fld>
            <a:endParaRPr lang="en-US"/>
          </a:p>
        </p:txBody>
      </p:sp>
      <p:sp>
        <p:nvSpPr>
          <p:cNvPr id="4" name="Footer Placeholder 3">
            <a:extLst>
              <a:ext uri="{FF2B5EF4-FFF2-40B4-BE49-F238E27FC236}">
                <a16:creationId xmlns:a16="http://schemas.microsoft.com/office/drawing/2014/main" id="{43C7CF02-06EB-9DEE-F1F6-C7DDC3BB8154}"/>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07B6068-8F58-CBBA-084E-D40B565F5D1E}"/>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22CCF59-483D-4767-BE89-482F622EFA7F}" type="slidenum">
              <a:rPr lang="en-US" smtClean="0"/>
              <a:t>‹#›</a:t>
            </a:fld>
            <a:endParaRPr lang="en-US"/>
          </a:p>
        </p:txBody>
      </p:sp>
    </p:spTree>
    <p:extLst>
      <p:ext uri="{BB962C8B-B14F-4D97-AF65-F5344CB8AC3E}">
        <p14:creationId xmlns:p14="http://schemas.microsoft.com/office/powerpoint/2010/main" val="4577415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61766" indent="0">
              <a:buNone/>
            </a:pPr>
            <a:endParaRPr lang="en-US" dirty="0"/>
          </a:p>
          <a:p>
            <a:pPr marL="161766" indent="0">
              <a:buNone/>
            </a:pPr>
            <a:endParaRPr lang="en-US" dirty="0"/>
          </a:p>
          <a:p>
            <a:pPr marL="161766" indent="0">
              <a:buNone/>
            </a:pPr>
            <a:endParaRPr lang="en-US" dirty="0"/>
          </a:p>
          <a:p>
            <a:pPr marL="161766" indent="0">
              <a:buNone/>
            </a:pPr>
            <a:endParaRPr lang="en-US" dirty="0"/>
          </a:p>
          <a:p>
            <a:pPr marL="161766" indent="0">
              <a:buNone/>
            </a:pPr>
            <a:endParaRPr lang="en-US" dirty="0"/>
          </a:p>
          <a:p>
            <a:pPr marL="161766" indent="0">
              <a:buNone/>
            </a:pPr>
            <a:endParaRPr lang="en-US" dirty="0"/>
          </a:p>
        </p:txBody>
      </p:sp>
    </p:spTree>
    <p:extLst>
      <p:ext uri="{BB962C8B-B14F-4D97-AF65-F5344CB8AC3E}">
        <p14:creationId xmlns:p14="http://schemas.microsoft.com/office/powerpoint/2010/main" val="2963399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472731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1.png"/><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Master" preserve="1" userDrawn="1">
  <p:cSld name="Primary Cover Title Slide">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 Placeholder 13">
            <a:extLst>
              <a:ext uri="{FF2B5EF4-FFF2-40B4-BE49-F238E27FC236}">
                <a16:creationId xmlns:a16="http://schemas.microsoft.com/office/drawing/2014/main" id="{6CE15525-E5E0-6535-A675-A422FC7250F8}"/>
              </a:ext>
            </a:extLst>
          </p:cNvPr>
          <p:cNvSpPr>
            <a:spLocks noGrp="1"/>
          </p:cNvSpPr>
          <p:nvPr>
            <p:ph type="body" sz="quarter" idx="10" hasCustomPrompt="1"/>
          </p:nvPr>
        </p:nvSpPr>
        <p:spPr>
          <a:xfrm>
            <a:off x="184404" y="5897105"/>
            <a:ext cx="11823192" cy="771500"/>
          </a:xfrm>
          <a:prstGeom prst="rect">
            <a:avLst/>
          </a:prstGeom>
        </p:spPr>
        <p:txBody>
          <a:bodyPr anchor="ctr"/>
          <a:lstStyle>
            <a:lvl1pPr algn="ctr">
              <a:defRPr sz="1400" b="1" cap="all" spc="100" baseline="0">
                <a:solidFill>
                  <a:schemeClr val="bg2"/>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marR="0" lvl="0" fontAlgn="auto">
              <a:buClrTx/>
              <a:buSzTx/>
              <a:buNone/>
              <a:tabLst/>
            </a:pPr>
            <a:r>
              <a:rPr lang="en-US"/>
              <a:t>EVENT DATE  |  EVENT name  |  location</a:t>
            </a:r>
          </a:p>
        </p:txBody>
      </p:sp>
      <p:pic>
        <p:nvPicPr>
          <p:cNvPr id="15" name="Picture 14" descr="A black and white sign with white text&#10;&#10;Description automatically generated">
            <a:extLst>
              <a:ext uri="{FF2B5EF4-FFF2-40B4-BE49-F238E27FC236}">
                <a16:creationId xmlns:a16="http://schemas.microsoft.com/office/drawing/2014/main" id="{749032B6-4E64-2FCD-C040-E8B731E9F8EF}"/>
              </a:ext>
            </a:extLst>
          </p:cNvPr>
          <p:cNvPicPr>
            <a:picLocks noChangeAspect="1"/>
          </p:cNvPicPr>
          <p:nvPr userDrawn="1"/>
        </p:nvPicPr>
        <p:blipFill>
          <a:blip r:embed="rId2"/>
          <a:stretch>
            <a:fillRect/>
          </a:stretch>
        </p:blipFill>
        <p:spPr>
          <a:xfrm>
            <a:off x="3683502" y="575817"/>
            <a:ext cx="4824994" cy="1228346"/>
          </a:xfrm>
          <a:prstGeom prst="rect">
            <a:avLst/>
          </a:prstGeom>
        </p:spPr>
      </p:pic>
      <p:sp>
        <p:nvSpPr>
          <p:cNvPr id="2" name="TextBox 1">
            <a:extLst>
              <a:ext uri="{FF2B5EF4-FFF2-40B4-BE49-F238E27FC236}">
                <a16:creationId xmlns:a16="http://schemas.microsoft.com/office/drawing/2014/main" id="{BDE3EC7E-1CCB-C166-2AA1-BA5A84875F1C}"/>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8">
            <a:extLst>
              <a:ext uri="{FF2B5EF4-FFF2-40B4-BE49-F238E27FC236}">
                <a16:creationId xmlns:a16="http://schemas.microsoft.com/office/drawing/2014/main" id="{3E9767E7-BE54-46C9-A0FF-41D75C1F94BD}"/>
              </a:ext>
            </a:extLst>
          </p:cNvPr>
          <p:cNvSpPr>
            <a:spLocks noGrp="1"/>
          </p:cNvSpPr>
          <p:nvPr>
            <p:ph type="title" hasCustomPrompt="1"/>
          </p:nvPr>
        </p:nvSpPr>
        <p:spPr>
          <a:xfrm>
            <a:off x="184402" y="1891145"/>
            <a:ext cx="11823191" cy="2924695"/>
          </a:xfrm>
          <a:prstGeom prst="rect">
            <a:avLst/>
          </a:prstGeom>
        </p:spPr>
        <p:txBody>
          <a:bodyPr lIns="457200" rIns="457200" anchor="ctr">
            <a:noAutofit/>
          </a:bodyPr>
          <a:lstStyle>
            <a:lvl1pPr algn="ctr">
              <a:defRPr sz="6000" cap="all" spc="200" baseline="0">
                <a:solidFill>
                  <a:schemeClr val="bg2"/>
                </a:solidFill>
              </a:defRPr>
            </a:lvl1pPr>
          </a:lstStyle>
          <a:p>
            <a:r>
              <a:rPr lang="en-US"/>
              <a:t>CLICK TO EDIT </a:t>
            </a:r>
            <a:br>
              <a:rPr lang="en-US"/>
            </a:br>
            <a:r>
              <a:rPr lang="en-US"/>
              <a:t>MASTER TITLE STYLE</a:t>
            </a:r>
          </a:p>
        </p:txBody>
      </p:sp>
      <p:sp>
        <p:nvSpPr>
          <p:cNvPr id="3" name="Text Placeholder 12">
            <a:extLst>
              <a:ext uri="{FF2B5EF4-FFF2-40B4-BE49-F238E27FC236}">
                <a16:creationId xmlns:a16="http://schemas.microsoft.com/office/drawing/2014/main" id="{FE534992-BDD1-87FD-D208-50CE8BFAF9CB}"/>
              </a:ext>
            </a:extLst>
          </p:cNvPr>
          <p:cNvSpPr>
            <a:spLocks noGrp="1"/>
          </p:cNvSpPr>
          <p:nvPr>
            <p:ph type="body" sz="quarter" idx="11" hasCustomPrompt="1"/>
          </p:nvPr>
        </p:nvSpPr>
        <p:spPr>
          <a:xfrm>
            <a:off x="184402" y="4816017"/>
            <a:ext cx="11823700" cy="1081088"/>
          </a:xfrm>
          <a:prstGeom prst="rect">
            <a:avLst/>
          </a:prstGeom>
          <a:solidFill>
            <a:schemeClr val="bg2"/>
          </a:solidFill>
        </p:spPr>
        <p:txBody>
          <a:bodyPr anchor="ctr"/>
          <a:lstStyle>
            <a:lvl1pPr algn="ctr">
              <a:defRPr sz="2000" b="1" cap="all" spc="200" baseline="0">
                <a:solidFill>
                  <a:schemeClr val="tx1"/>
                </a:solidFill>
              </a:defRPr>
            </a:lvl1pPr>
          </a:lstStyle>
          <a:p>
            <a:pPr lvl="0"/>
            <a:r>
              <a:rPr lang="en-US"/>
              <a:t>FIRSTNAME LASTNAME, MD, MPH</a:t>
            </a:r>
            <a:br>
              <a:rPr lang="en-US"/>
            </a:br>
            <a:r>
              <a:rPr lang="en-US"/>
              <a:t>TITLE OR POSITION</a:t>
            </a:r>
          </a:p>
        </p:txBody>
      </p:sp>
    </p:spTree>
    <p:extLst>
      <p:ext uri="{BB962C8B-B14F-4D97-AF65-F5344CB8AC3E}">
        <p14:creationId xmlns:p14="http://schemas.microsoft.com/office/powerpoint/2010/main" val="1399636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Three Colors">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4C491117-ED8F-597D-1DFE-B398C63A700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10">
            <a:extLst>
              <a:ext uri="{FF2B5EF4-FFF2-40B4-BE49-F238E27FC236}">
                <a16:creationId xmlns:a16="http://schemas.microsoft.com/office/drawing/2014/main" id="{C7F85943-0328-7618-6251-E4D956998ADA}"/>
              </a:ext>
            </a:extLst>
          </p:cNvPr>
          <p:cNvSpPr/>
          <p:nvPr userDrawn="1"/>
        </p:nvSpPr>
        <p:spPr>
          <a:xfrm rot="16200000">
            <a:off x="5527527" y="-2223843"/>
            <a:ext cx="1265364" cy="8466425"/>
          </a:xfrm>
          <a:prstGeom prst="roundRect">
            <a:avLst>
              <a:gd name="adj" fmla="val 11356"/>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solidFill>
            <a:srgbClr val="43275D"/>
          </a:solid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1" name="Rounded Rectangle 10">
            <a:extLst>
              <a:ext uri="{FF2B5EF4-FFF2-40B4-BE49-F238E27FC236}">
                <a16:creationId xmlns:a16="http://schemas.microsoft.com/office/drawing/2014/main" id="{4F42AF65-9BB9-0E7F-E814-738F21922644}"/>
              </a:ext>
            </a:extLst>
          </p:cNvPr>
          <p:cNvSpPr/>
          <p:nvPr userDrawn="1"/>
        </p:nvSpPr>
        <p:spPr>
          <a:xfrm rot="16200000">
            <a:off x="5527527" y="-692459"/>
            <a:ext cx="1265364" cy="8466425"/>
          </a:xfrm>
          <a:prstGeom prst="roundRect">
            <a:avLst>
              <a:gd name="adj" fmla="val 11356"/>
            </a:avLst>
          </a:prstGeom>
          <a:solidFill>
            <a:srgbClr val="FAC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le 13">
            <a:extLst>
              <a:ext uri="{FF2B5EF4-FFF2-40B4-BE49-F238E27FC236}">
                <a16:creationId xmlns:a16="http://schemas.microsoft.com/office/drawing/2014/main" id="{95DBF7DD-9B38-F27D-2136-CFDB45CC2BEA}"/>
              </a:ext>
            </a:extLst>
          </p:cNvPr>
          <p:cNvSpPr/>
          <p:nvPr userDrawn="1"/>
        </p:nvSpPr>
        <p:spPr>
          <a:xfrm rot="16200000">
            <a:off x="5573046" y="846453"/>
            <a:ext cx="1265364" cy="8466424"/>
          </a:xfrm>
          <a:prstGeom prst="roundRect">
            <a:avLst>
              <a:gd name="adj" fmla="val 11356"/>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 Placeholder 16">
            <a:extLst>
              <a:ext uri="{FF2B5EF4-FFF2-40B4-BE49-F238E27FC236}">
                <a16:creationId xmlns:a16="http://schemas.microsoft.com/office/drawing/2014/main" id="{7B3C12E2-45A6-B565-128F-48350C0D2A2A}"/>
              </a:ext>
            </a:extLst>
          </p:cNvPr>
          <p:cNvSpPr>
            <a:spLocks noGrp="1"/>
          </p:cNvSpPr>
          <p:nvPr>
            <p:ph type="body" sz="quarter" idx="10" hasCustomPrompt="1"/>
          </p:nvPr>
        </p:nvSpPr>
        <p:spPr>
          <a:xfrm>
            <a:off x="1926995" y="1375016"/>
            <a:ext cx="2132012" cy="1265238"/>
          </a:xfrm>
          <a:prstGeom prst="rect">
            <a:avLst/>
          </a:prstGeom>
        </p:spPr>
        <p:txBody>
          <a:bodyPr lIns="274320" anchor="ctr"/>
          <a:lstStyle>
            <a:lvl1pPr>
              <a:defRPr sz="2400">
                <a:solidFill>
                  <a:schemeClr val="accent1"/>
                </a:solidFill>
              </a:defRPr>
            </a:lvl1pPr>
          </a:lstStyle>
          <a:p>
            <a:pPr>
              <a:lnSpc>
                <a:spcPts val="3000"/>
              </a:lnSpc>
              <a:spcAft>
                <a:spcPts val="1800"/>
              </a:spcAft>
            </a:pPr>
            <a:r>
              <a:rPr lang="en-US" sz="2000" b="1" spc="300">
                <a:solidFill>
                  <a:srgbClr val="FACE00"/>
                </a:solidFill>
                <a:latin typeface="Oswald" panose="02000503000000000000" pitchFamily="2" charset="0"/>
              </a:rPr>
              <a:t>$500 </a:t>
            </a:r>
            <a:br>
              <a:rPr lang="en-US" sz="2000" b="1" spc="300">
                <a:solidFill>
                  <a:srgbClr val="FACE00"/>
                </a:solidFill>
                <a:latin typeface="Oswald" panose="02000503000000000000" pitchFamily="2" charset="0"/>
              </a:rPr>
            </a:br>
            <a:r>
              <a:rPr lang="en-US" sz="2000" b="1" spc="300">
                <a:solidFill>
                  <a:srgbClr val="FACE00"/>
                </a:solidFill>
                <a:latin typeface="Oswald" panose="02000503000000000000" pitchFamily="2" charset="0"/>
              </a:rPr>
              <a:t>MILLION</a:t>
            </a:r>
            <a:endParaRPr lang="en-US" sz="2000">
              <a:solidFill>
                <a:schemeClr val="bg1"/>
              </a:solidFill>
              <a:latin typeface="Oswald" panose="02000503000000000000" pitchFamily="2" charset="0"/>
            </a:endParaRPr>
          </a:p>
        </p:txBody>
      </p:sp>
      <p:sp>
        <p:nvSpPr>
          <p:cNvPr id="18" name="Text Placeholder 16">
            <a:extLst>
              <a:ext uri="{FF2B5EF4-FFF2-40B4-BE49-F238E27FC236}">
                <a16:creationId xmlns:a16="http://schemas.microsoft.com/office/drawing/2014/main" id="{3F091DA3-EA1D-78A6-D005-1CB900EE0BA4}"/>
              </a:ext>
            </a:extLst>
          </p:cNvPr>
          <p:cNvSpPr>
            <a:spLocks noGrp="1"/>
          </p:cNvSpPr>
          <p:nvPr>
            <p:ph type="body" sz="quarter" idx="11" hasCustomPrompt="1"/>
          </p:nvPr>
        </p:nvSpPr>
        <p:spPr>
          <a:xfrm>
            <a:off x="1926995" y="2911898"/>
            <a:ext cx="2132012" cy="1265238"/>
          </a:xfrm>
          <a:prstGeom prst="rect">
            <a:avLst/>
          </a:prstGeom>
        </p:spPr>
        <p:txBody>
          <a:bodyPr lIns="274320" anchor="ctr"/>
          <a:lstStyle>
            <a:lvl1pPr>
              <a:defRPr sz="2600" b="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19" name="Text Placeholder 16">
            <a:extLst>
              <a:ext uri="{FF2B5EF4-FFF2-40B4-BE49-F238E27FC236}">
                <a16:creationId xmlns:a16="http://schemas.microsoft.com/office/drawing/2014/main" id="{20C3CE79-90C0-6033-FC75-F9ADA3190514}"/>
              </a:ext>
            </a:extLst>
          </p:cNvPr>
          <p:cNvSpPr>
            <a:spLocks noGrp="1"/>
          </p:cNvSpPr>
          <p:nvPr>
            <p:ph type="body" sz="quarter" idx="12" hasCustomPrompt="1"/>
          </p:nvPr>
        </p:nvSpPr>
        <p:spPr>
          <a:xfrm>
            <a:off x="1968505" y="4438008"/>
            <a:ext cx="2132012" cy="1265238"/>
          </a:xfrm>
          <a:prstGeom prst="rect">
            <a:avLst/>
          </a:prstGeom>
        </p:spPr>
        <p:txBody>
          <a:bodyPr lIns="274320" anchor="ctr"/>
          <a:lstStyle>
            <a:lvl1pPr>
              <a:defRPr sz="2400"/>
            </a:lvl1pPr>
          </a:lstStyle>
          <a:p>
            <a:pPr>
              <a:lnSpc>
                <a:spcPts val="3000"/>
              </a:lnSpc>
              <a:spcAft>
                <a:spcPts val="1800"/>
              </a:spcAft>
            </a:pPr>
            <a:r>
              <a:rPr lang="en-US" sz="2000" b="1" spc="300">
                <a:solidFill>
                  <a:srgbClr val="212121"/>
                </a:solidFill>
                <a:latin typeface="Oswald" panose="02000503000000000000" pitchFamily="2" charset="0"/>
              </a:rPr>
              <a:t>$500 </a:t>
            </a:r>
            <a:br>
              <a:rPr lang="en-US" sz="2000" b="1" spc="300">
                <a:solidFill>
                  <a:srgbClr val="212121"/>
                </a:solidFill>
                <a:latin typeface="Oswald" panose="02000503000000000000" pitchFamily="2" charset="0"/>
              </a:rPr>
            </a:br>
            <a:r>
              <a:rPr lang="en-US" sz="2000" b="1" spc="300">
                <a:solidFill>
                  <a:srgbClr val="212121"/>
                </a:solidFill>
                <a:latin typeface="Oswald" panose="02000503000000000000" pitchFamily="2" charset="0"/>
              </a:rPr>
              <a:t>MILLION</a:t>
            </a:r>
            <a:endParaRPr lang="en-US" sz="2000">
              <a:solidFill>
                <a:srgbClr val="212121"/>
              </a:solidFill>
              <a:latin typeface="Oswald" panose="02000503000000000000" pitchFamily="2" charset="0"/>
            </a:endParaRPr>
          </a:p>
        </p:txBody>
      </p:sp>
      <p:sp>
        <p:nvSpPr>
          <p:cNvPr id="22" name="Text Placeholder 20">
            <a:extLst>
              <a:ext uri="{FF2B5EF4-FFF2-40B4-BE49-F238E27FC236}">
                <a16:creationId xmlns:a16="http://schemas.microsoft.com/office/drawing/2014/main" id="{22BF3E75-0840-0A91-5575-A96959647954}"/>
              </a:ext>
            </a:extLst>
          </p:cNvPr>
          <p:cNvSpPr>
            <a:spLocks noGrp="1"/>
          </p:cNvSpPr>
          <p:nvPr>
            <p:ph type="body" sz="quarter" idx="14" hasCustomPrompt="1"/>
          </p:nvPr>
        </p:nvSpPr>
        <p:spPr>
          <a:xfrm>
            <a:off x="4059238" y="2915725"/>
            <a:ext cx="6334125" cy="1265238"/>
          </a:xfrm>
          <a:prstGeom prst="rect">
            <a:avLst/>
          </a:prstGeom>
        </p:spPr>
        <p:txBody>
          <a:bodyPr anchor="ctr"/>
          <a:lstStyle>
            <a:lvl1pPr>
              <a:defRPr>
                <a:solidFill>
                  <a:srgbClr val="212121"/>
                </a:solidFill>
              </a:defRPr>
            </a:lvl1pP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23" name="Text Placeholder 20">
            <a:extLst>
              <a:ext uri="{FF2B5EF4-FFF2-40B4-BE49-F238E27FC236}">
                <a16:creationId xmlns:a16="http://schemas.microsoft.com/office/drawing/2014/main" id="{C96A2EBF-5BDD-0ACD-5695-B20FEFCB7C58}"/>
              </a:ext>
            </a:extLst>
          </p:cNvPr>
          <p:cNvSpPr>
            <a:spLocks noGrp="1"/>
          </p:cNvSpPr>
          <p:nvPr>
            <p:ph type="body" sz="quarter" idx="15" hasCustomPrompt="1"/>
          </p:nvPr>
        </p:nvSpPr>
        <p:spPr>
          <a:xfrm>
            <a:off x="4100517" y="4459575"/>
            <a:ext cx="6334125" cy="1265238"/>
          </a:xfrm>
          <a:prstGeom prst="rect">
            <a:avLst/>
          </a:prstGeom>
        </p:spPr>
        <p:txBody>
          <a:bodyPr anchor="ctr"/>
          <a:lstStyle/>
          <a:p>
            <a:pPr>
              <a:spcAft>
                <a:spcPts val="1800"/>
              </a:spcAft>
            </a:pPr>
            <a:r>
              <a:rPr lang="en-US" sz="2000">
                <a:solidFill>
                  <a:schemeClr val="tx1"/>
                </a:solidFill>
                <a:latin typeface="Arial" panose="020B0604020202020204" pitchFamily="34" charset="0"/>
                <a:cs typeface="Arial" panose="020B0604020202020204" pitchFamily="34" charset="0"/>
              </a:rPr>
              <a:t>Lorem ipsum dolor sit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 dolor fermentum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amet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aliquet</a:t>
            </a:r>
            <a:r>
              <a:rPr lang="en-US" sz="2000">
                <a:solidFill>
                  <a:schemeClr val="tx1"/>
                </a:solidFill>
                <a:latin typeface="Arial" panose="020B0604020202020204" pitchFamily="34" charset="0"/>
                <a:cs typeface="Arial" panose="020B0604020202020204" pitchFamily="34" charset="0"/>
              </a:rPr>
              <a:t> </a:t>
            </a:r>
            <a:r>
              <a:rPr lang="en-US" sz="2000" err="1">
                <a:solidFill>
                  <a:schemeClr val="tx1"/>
                </a:solidFill>
                <a:latin typeface="Arial" panose="020B0604020202020204" pitchFamily="34" charset="0"/>
                <a:cs typeface="Arial" panose="020B0604020202020204" pitchFamily="34" charset="0"/>
              </a:rPr>
              <a:t>purus</a:t>
            </a:r>
            <a:r>
              <a:rPr lang="en-US" sz="2000">
                <a:solidFill>
                  <a:schemeClr val="tx1"/>
                </a:solidFill>
                <a:latin typeface="Arial" panose="020B0604020202020204" pitchFamily="34" charset="0"/>
                <a:cs typeface="Arial" panose="020B0604020202020204" pitchFamily="34" charset="0"/>
              </a:rPr>
              <a:t> sed.</a:t>
            </a:r>
          </a:p>
        </p:txBody>
      </p:sp>
      <p:sp>
        <p:nvSpPr>
          <p:cNvPr id="10" name="TextBox 9">
            <a:extLst>
              <a:ext uri="{FF2B5EF4-FFF2-40B4-BE49-F238E27FC236}">
                <a16:creationId xmlns:a16="http://schemas.microsoft.com/office/drawing/2014/main" id="{6024982C-959E-B08D-8A12-E7FB242F69B8}"/>
              </a:ext>
            </a:extLst>
          </p:cNvPr>
          <p:cNvSpPr txBox="1"/>
          <p:nvPr userDrawn="1"/>
        </p:nvSpPr>
        <p:spPr>
          <a:xfrm>
            <a:off x="4059007" y="1439501"/>
            <a:ext cx="6334356" cy="954300"/>
          </a:xfrm>
          <a:prstGeom prst="rect">
            <a:avLst/>
          </a:prstGeom>
          <a:noFill/>
        </p:spPr>
        <p:txBody>
          <a:bodyPr wrap="square" rtlCol="0" anchor="ctr" anchorCtr="0">
            <a:spAutoFit/>
          </a:bodyPr>
          <a:lstStyle/>
          <a:p>
            <a:r>
              <a:rPr lang="en-US">
                <a:solidFill>
                  <a:schemeClr val="bg2"/>
                </a:solidFill>
              </a:rPr>
              <a:t>Lorem ipsum dolor sit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 dolor fermentum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a:t>
            </a:r>
            <a:r>
              <a:rPr lang="en-US" err="1">
                <a:solidFill>
                  <a:schemeClr val="bg2"/>
                </a:solidFill>
              </a:rPr>
              <a:t>amet</a:t>
            </a:r>
            <a:r>
              <a:rPr lang="en-US">
                <a:solidFill>
                  <a:schemeClr val="bg2"/>
                </a:solidFill>
              </a:rPr>
              <a:t> </a:t>
            </a:r>
            <a:r>
              <a:rPr lang="en-US" err="1">
                <a:solidFill>
                  <a:schemeClr val="bg2"/>
                </a:solidFill>
              </a:rPr>
              <a:t>aliquet</a:t>
            </a:r>
            <a:r>
              <a:rPr lang="en-US">
                <a:solidFill>
                  <a:schemeClr val="bg2"/>
                </a:solidFill>
              </a:rPr>
              <a:t> </a:t>
            </a:r>
            <a:r>
              <a:rPr lang="en-US" err="1">
                <a:solidFill>
                  <a:schemeClr val="bg2"/>
                </a:solidFill>
              </a:rPr>
              <a:t>purus</a:t>
            </a:r>
            <a:r>
              <a:rPr lang="en-US">
                <a:solidFill>
                  <a:schemeClr val="bg2"/>
                </a:solidFill>
              </a:rPr>
              <a:t> sed.</a:t>
            </a:r>
          </a:p>
        </p:txBody>
      </p:sp>
    </p:spTree>
    <p:extLst>
      <p:ext uri="{BB962C8B-B14F-4D97-AF65-F5344CB8AC3E}">
        <p14:creationId xmlns:p14="http://schemas.microsoft.com/office/powerpoint/2010/main" val="2973299547"/>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Quote Definition, Light Purple on Dark Purple">
    <p:bg>
      <p:bgPr>
        <a:solidFill>
          <a:srgbClr val="29183C"/>
        </a:solidFill>
        <a:effectLst/>
      </p:bgPr>
    </p:bg>
    <p:spTree>
      <p:nvGrpSpPr>
        <p:cNvPr id="1" name="Shape 27"/>
        <p:cNvGrpSpPr/>
        <p:nvPr/>
      </p:nvGrpSpPr>
      <p:grpSpPr>
        <a:xfrm>
          <a:off x="0" y="0"/>
          <a:ext cx="0" cy="0"/>
          <a:chOff x="0" y="0"/>
          <a:chExt cx="0" cy="0"/>
        </a:xfrm>
      </p:grpSpPr>
      <p:sp>
        <p:nvSpPr>
          <p:cNvPr id="23" name="Freeform 58">
            <a:extLst>
              <a:ext uri="{FF2B5EF4-FFF2-40B4-BE49-F238E27FC236}">
                <a16:creationId xmlns:a16="http://schemas.microsoft.com/office/drawing/2014/main" id="{FA5A414E-09F8-6BC6-187C-DEE1ED546983}"/>
              </a:ext>
            </a:extLst>
          </p:cNvPr>
          <p:cNvSpPr>
            <a:spLocks/>
          </p:cNvSpPr>
          <p:nvPr userDrawn="1"/>
        </p:nvSpPr>
        <p:spPr bwMode="white">
          <a:xfrm flipH="1">
            <a:off x="576470" y="215650"/>
            <a:ext cx="1161553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rgbClr val="29183C"/>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21" name="Freeform 58">
            <a:extLst>
              <a:ext uri="{FF2B5EF4-FFF2-40B4-BE49-F238E27FC236}">
                <a16:creationId xmlns:a16="http://schemas.microsoft.com/office/drawing/2014/main" id="{1EB19DE9-D718-99A6-9847-96142045FD17}"/>
              </a:ext>
            </a:extLst>
          </p:cNvPr>
          <p:cNvSpPr>
            <a:spLocks/>
          </p:cNvSpPr>
          <p:nvPr userDrawn="1"/>
        </p:nvSpPr>
        <p:spPr bwMode="white">
          <a:xfrm flipH="1">
            <a:off x="848138" y="215651"/>
            <a:ext cx="11044842" cy="4877118"/>
          </a:xfrm>
          <a:prstGeom prst="roundRect">
            <a:avLst/>
          </a:prstGeom>
          <a:solidFill>
            <a:srgbClr val="43285D"/>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latin typeface="+mn-lt"/>
              <a:ea typeface="+mn-ea"/>
              <a:cs typeface="+mn-cs"/>
              <a:sym typeface="Trebuchet MS" panose="020B0603020202020204" pitchFamily="34" charset="0"/>
            </a:endParaRPr>
          </a:p>
        </p:txBody>
      </p:sp>
      <p:sp>
        <p:nvSpPr>
          <p:cNvPr id="3" name="Title 2">
            <a:extLst>
              <a:ext uri="{FF2B5EF4-FFF2-40B4-BE49-F238E27FC236}">
                <a16:creationId xmlns:a16="http://schemas.microsoft.com/office/drawing/2014/main" id="{FF689248-315B-98BA-44B0-3F0BEF6D3350}"/>
              </a:ext>
            </a:extLst>
          </p:cNvPr>
          <p:cNvSpPr>
            <a:spLocks noGrp="1"/>
          </p:cNvSpPr>
          <p:nvPr>
            <p:ph type="title" hasCustomPrompt="1"/>
          </p:nvPr>
        </p:nvSpPr>
        <p:spPr>
          <a:xfrm>
            <a:off x="887895" y="493110"/>
            <a:ext cx="11044841" cy="943693"/>
          </a:xfrm>
          <a:prstGeom prst="rect">
            <a:avLst/>
          </a:prstGeom>
        </p:spPr>
        <p:txBody>
          <a:bodyPr wrap="none"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12" name="Text Placeholder 11">
            <a:extLst>
              <a:ext uri="{FF2B5EF4-FFF2-40B4-BE49-F238E27FC236}">
                <a16:creationId xmlns:a16="http://schemas.microsoft.com/office/drawing/2014/main" id="{4C191946-21D5-DA2F-FD95-A693317BE1D5}"/>
              </a:ext>
            </a:extLst>
          </p:cNvPr>
          <p:cNvSpPr>
            <a:spLocks noGrp="1"/>
          </p:cNvSpPr>
          <p:nvPr>
            <p:ph type="body" sz="quarter" idx="11" hasCustomPrompt="1"/>
          </p:nvPr>
        </p:nvSpPr>
        <p:spPr>
          <a:xfrm>
            <a:off x="1177447" y="1721101"/>
            <a:ext cx="10438083" cy="3126472"/>
          </a:xfrm>
          <a:prstGeom prst="rect">
            <a:avLst/>
          </a:prstGeom>
        </p:spPr>
        <p:txBody>
          <a:bodyPr lIns="457200" tIns="91440" rIns="457200" bIns="91440" anchor="t" anchorCtr="0"/>
          <a:lstStyle>
            <a:lvl1pPr algn="l">
              <a:defRPr sz="3600">
                <a:solidFill>
                  <a:schemeClr val="bg2"/>
                </a:solidFill>
              </a:defRPr>
            </a:lvl1pPr>
          </a:lstStyle>
          <a:p>
            <a:pPr lvl="0"/>
            <a:r>
              <a:rPr lang="en-US"/>
              <a:t>“Click to edit quote text slide”</a:t>
            </a:r>
          </a:p>
        </p:txBody>
      </p:sp>
      <p:sp>
        <p:nvSpPr>
          <p:cNvPr id="27" name="Speech Bubble: Oval 26">
            <a:extLst>
              <a:ext uri="{FF2B5EF4-FFF2-40B4-BE49-F238E27FC236}">
                <a16:creationId xmlns:a16="http://schemas.microsoft.com/office/drawing/2014/main" id="{352CA4E7-1258-D981-388B-3C3ADAC81BC9}"/>
              </a:ext>
            </a:extLst>
          </p:cNvPr>
          <p:cNvSpPr/>
          <p:nvPr userDrawn="1"/>
        </p:nvSpPr>
        <p:spPr>
          <a:xfrm>
            <a:off x="887895" y="3535185"/>
            <a:ext cx="4608443" cy="1563227"/>
          </a:xfrm>
          <a:prstGeom prst="wedgeEllipseCallout">
            <a:avLst>
              <a:gd name="adj1" fmla="val -20470"/>
              <a:gd name="adj2" fmla="val 109046"/>
            </a:avLst>
          </a:prstGeom>
          <a:solidFill>
            <a:srgbClr val="4328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2" name="Text Placeholder 13">
            <a:extLst>
              <a:ext uri="{FF2B5EF4-FFF2-40B4-BE49-F238E27FC236}">
                <a16:creationId xmlns:a16="http://schemas.microsoft.com/office/drawing/2014/main" id="{68197A22-F271-BD09-6597-EAB2F77FF124}"/>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sp>
        <p:nvSpPr>
          <p:cNvPr id="5" name="TextBox 4">
            <a:extLst>
              <a:ext uri="{FF2B5EF4-FFF2-40B4-BE49-F238E27FC236}">
                <a16:creationId xmlns:a16="http://schemas.microsoft.com/office/drawing/2014/main" id="{F67BDECF-0EEE-B847-0A1E-DE009DC6A0F2}"/>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pic>
        <p:nvPicPr>
          <p:cNvPr id="4" name="Picture 3" descr="A black and white sign with white text&#10;&#10;Description automatically generated">
            <a:extLst>
              <a:ext uri="{FF2B5EF4-FFF2-40B4-BE49-F238E27FC236}">
                <a16:creationId xmlns:a16="http://schemas.microsoft.com/office/drawing/2014/main" id="{587F7A2A-799B-7AAF-10BE-521BBCE43D52}"/>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329322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Master" preserve="1" userDrawn="1">
  <p:cSld name="Quote Definition, Dark Purple on Light Purple">
    <p:spTree>
      <p:nvGrpSpPr>
        <p:cNvPr id="1" name="Shape 27"/>
        <p:cNvGrpSpPr/>
        <p:nvPr/>
      </p:nvGrpSpPr>
      <p:grpSpPr>
        <a:xfrm>
          <a:off x="0" y="0"/>
          <a:ext cx="0" cy="0"/>
          <a:chOff x="0" y="0"/>
          <a:chExt cx="0" cy="0"/>
        </a:xfrm>
      </p:grpSpPr>
      <p:grpSp>
        <p:nvGrpSpPr>
          <p:cNvPr id="8" name="Group 7">
            <a:extLst>
              <a:ext uri="{FF2B5EF4-FFF2-40B4-BE49-F238E27FC236}">
                <a16:creationId xmlns:a16="http://schemas.microsoft.com/office/drawing/2014/main" id="{BDEE5608-FF7D-4440-211A-F41AE8F2D938}"/>
              </a:ext>
            </a:extLst>
          </p:cNvPr>
          <p:cNvGrpSpPr/>
          <p:nvPr userDrawn="1"/>
        </p:nvGrpSpPr>
        <p:grpSpPr>
          <a:xfrm>
            <a:off x="848138" y="232903"/>
            <a:ext cx="11044842" cy="4882761"/>
            <a:chOff x="848138" y="1"/>
            <a:chExt cx="11044842" cy="4882761"/>
          </a:xfrm>
          <a:solidFill>
            <a:srgbClr val="000000"/>
          </a:solidFill>
        </p:grpSpPr>
        <p:sp>
          <p:nvSpPr>
            <p:cNvPr id="6" name="Freeform 58">
              <a:extLst>
                <a:ext uri="{FF2B5EF4-FFF2-40B4-BE49-F238E27FC236}">
                  <a16:creationId xmlns:a16="http://schemas.microsoft.com/office/drawing/2014/main" id="{51A47776-129B-84AF-C626-0C54DF78A110}"/>
                </a:ext>
              </a:extLst>
            </p:cNvPr>
            <p:cNvSpPr>
              <a:spLocks/>
            </p:cNvSpPr>
            <p:nvPr userDrawn="1"/>
          </p:nvSpPr>
          <p:spPr bwMode="white">
            <a:xfrm flipH="1">
              <a:off x="848138" y="1"/>
              <a:ext cx="11044842" cy="4877118"/>
            </a:xfrm>
            <a:prstGeom prst="roundRect">
              <a:avLst/>
            </a:prstGeom>
            <a:solidFill>
              <a:srgbClr val="29183C"/>
            </a:solidFill>
            <a:ln>
              <a:noFill/>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noAutofit/>
            </a:bodyPr>
            <a:lstStyle/>
            <a:p>
              <a:endParaRPr lang="en-US">
                <a:solidFill>
                  <a:schemeClr val="bg1"/>
                </a:solidFill>
                <a:latin typeface="+mn-lt"/>
                <a:ea typeface="+mn-ea"/>
                <a:cs typeface="+mn-cs"/>
                <a:sym typeface="Trebuchet MS" panose="020B0603020202020204" pitchFamily="34" charset="0"/>
              </a:endParaRPr>
            </a:p>
          </p:txBody>
        </p:sp>
        <p:sp>
          <p:nvSpPr>
            <p:cNvPr id="7" name="Speech Bubble: Oval 6">
              <a:extLst>
                <a:ext uri="{FF2B5EF4-FFF2-40B4-BE49-F238E27FC236}">
                  <a16:creationId xmlns:a16="http://schemas.microsoft.com/office/drawing/2014/main" id="{DB4B7F0B-4190-8F3D-E045-22DA5B5F463D}"/>
                </a:ext>
              </a:extLst>
            </p:cNvPr>
            <p:cNvSpPr/>
            <p:nvPr userDrawn="1"/>
          </p:nvSpPr>
          <p:spPr>
            <a:xfrm>
              <a:off x="887895" y="3319535"/>
              <a:ext cx="4608443" cy="1563227"/>
            </a:xfrm>
            <a:prstGeom prst="wedgeEllipseCallout">
              <a:avLst>
                <a:gd name="adj1" fmla="val -20470"/>
                <a:gd name="adj2" fmla="val 109046"/>
              </a:avLst>
            </a:prstGeom>
            <a:solidFill>
              <a:srgbClr val="2918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grpSp>
      <p:sp>
        <p:nvSpPr>
          <p:cNvPr id="9" name="Title 2">
            <a:extLst>
              <a:ext uri="{FF2B5EF4-FFF2-40B4-BE49-F238E27FC236}">
                <a16:creationId xmlns:a16="http://schemas.microsoft.com/office/drawing/2014/main" id="{9A4A07C7-2067-579C-B8D2-FC6AEBDD8CA2}"/>
              </a:ext>
            </a:extLst>
          </p:cNvPr>
          <p:cNvSpPr>
            <a:spLocks noGrp="1"/>
          </p:cNvSpPr>
          <p:nvPr>
            <p:ph type="title" hasCustomPrompt="1"/>
          </p:nvPr>
        </p:nvSpPr>
        <p:spPr>
          <a:xfrm>
            <a:off x="887895" y="493110"/>
            <a:ext cx="11005085" cy="943693"/>
          </a:xfrm>
          <a:prstGeom prst="rect">
            <a:avLst/>
          </a:prstGeom>
        </p:spPr>
        <p:txBody>
          <a:bodyPr lIns="457200" tIns="91440" rIns="457200" bIns="91440" anchor="ctr" anchorCtr="0">
            <a:normAutofit/>
          </a:bodyPr>
          <a:lstStyle>
            <a:lvl1pPr algn="ctr">
              <a:lnSpc>
                <a:spcPct val="100000"/>
              </a:lnSpc>
              <a:defRPr sz="7200" b="1" cap="all" baseline="0">
                <a:solidFill>
                  <a:schemeClr val="bg2"/>
                </a:solidFill>
                <a:latin typeface="+mj-lt"/>
              </a:defRPr>
            </a:lvl1pPr>
          </a:lstStyle>
          <a:p>
            <a:r>
              <a:rPr lang="en-US"/>
              <a:t>Definition</a:t>
            </a:r>
          </a:p>
        </p:txBody>
      </p:sp>
      <p:sp>
        <p:nvSpPr>
          <p:cNvPr id="2" name="TextBox 1">
            <a:extLst>
              <a:ext uri="{FF2B5EF4-FFF2-40B4-BE49-F238E27FC236}">
                <a16:creationId xmlns:a16="http://schemas.microsoft.com/office/drawing/2014/main" id="{028242B8-AF99-559D-1D96-B8210DDB7EEA}"/>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ext Placeholder 11">
            <a:extLst>
              <a:ext uri="{FF2B5EF4-FFF2-40B4-BE49-F238E27FC236}">
                <a16:creationId xmlns:a16="http://schemas.microsoft.com/office/drawing/2014/main" id="{35525500-F7DB-A36A-3D58-4C2873BA6B3A}"/>
              </a:ext>
            </a:extLst>
          </p:cNvPr>
          <p:cNvSpPr>
            <a:spLocks noGrp="1"/>
          </p:cNvSpPr>
          <p:nvPr>
            <p:ph type="body" sz="quarter" idx="11" hasCustomPrompt="1"/>
          </p:nvPr>
        </p:nvSpPr>
        <p:spPr>
          <a:xfrm>
            <a:off x="1177447" y="1721101"/>
            <a:ext cx="10438083" cy="3126472"/>
          </a:xfrm>
          <a:prstGeom prst="rect">
            <a:avLst/>
          </a:prstGeom>
        </p:spPr>
        <p:txBody>
          <a:bodyPr anchor="t" anchorCtr="0"/>
          <a:lstStyle>
            <a:lvl1pPr algn="l">
              <a:defRPr sz="3600">
                <a:solidFill>
                  <a:schemeClr val="bg2"/>
                </a:solidFill>
              </a:defRPr>
            </a:lvl1pPr>
          </a:lstStyle>
          <a:p>
            <a:pPr lvl="0"/>
            <a:r>
              <a:rPr lang="en-US"/>
              <a:t>“Click to edit quote text slide”</a:t>
            </a:r>
          </a:p>
        </p:txBody>
      </p:sp>
      <p:sp>
        <p:nvSpPr>
          <p:cNvPr id="5" name="Text Placeholder 13">
            <a:extLst>
              <a:ext uri="{FF2B5EF4-FFF2-40B4-BE49-F238E27FC236}">
                <a16:creationId xmlns:a16="http://schemas.microsoft.com/office/drawing/2014/main" id="{58D431E7-EEB1-D0A2-20D9-10272933FA49}"/>
              </a:ext>
            </a:extLst>
          </p:cNvPr>
          <p:cNvSpPr>
            <a:spLocks noGrp="1"/>
          </p:cNvSpPr>
          <p:nvPr>
            <p:ph type="body" sz="quarter" idx="10" hasCustomPrompt="1"/>
          </p:nvPr>
        </p:nvSpPr>
        <p:spPr>
          <a:xfrm>
            <a:off x="0" y="6287336"/>
            <a:ext cx="12192000" cy="355013"/>
          </a:xfrm>
          <a:prstGeom prst="rect">
            <a:avLst/>
          </a:prstGeom>
        </p:spPr>
        <p:txBody>
          <a:bodyPr/>
          <a:lstStyle>
            <a:lvl1pPr algn="ctr">
              <a:defRPr sz="1800" b="1" cap="all" spc="200" baseline="0">
                <a:solidFill>
                  <a:srgbClr val="FACE00"/>
                </a:solidFill>
              </a:defRPr>
            </a:lvl1pPr>
            <a:lvl2pPr algn="ctr">
              <a:defRPr sz="1400" cap="all" baseline="0">
                <a:solidFill>
                  <a:schemeClr val="bg1"/>
                </a:solidFill>
              </a:defRPr>
            </a:lvl2pPr>
            <a:lvl3pPr algn="ctr">
              <a:defRPr sz="1400" cap="all" baseline="0">
                <a:solidFill>
                  <a:schemeClr val="bg1"/>
                </a:solidFill>
              </a:defRPr>
            </a:lvl3pPr>
            <a:lvl4pPr algn="ctr">
              <a:defRPr sz="1400" cap="all" baseline="0">
                <a:solidFill>
                  <a:schemeClr val="bg1"/>
                </a:solidFill>
              </a:defRPr>
            </a:lvl4pPr>
            <a:lvl5pPr algn="ctr">
              <a:defRPr sz="1400" cap="all" baseline="0">
                <a:solidFill>
                  <a:schemeClr val="bg1"/>
                </a:solidFill>
              </a:defRPr>
            </a:lvl5pPr>
          </a:lstStyle>
          <a:p>
            <a:pPr lvl="0"/>
            <a:r>
              <a:rPr lang="en-US"/>
              <a:t>Other placeholder text </a:t>
            </a:r>
          </a:p>
        </p:txBody>
      </p:sp>
      <p:pic>
        <p:nvPicPr>
          <p:cNvPr id="4" name="Picture 3" descr="A black and white sign with white text&#10;&#10;Description automatically generated">
            <a:extLst>
              <a:ext uri="{FF2B5EF4-FFF2-40B4-BE49-F238E27FC236}">
                <a16:creationId xmlns:a16="http://schemas.microsoft.com/office/drawing/2014/main" id="{61541EE4-4FB6-0EA9-06D7-3EFA3F884573}"/>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Tree>
    <p:extLst>
      <p:ext uri="{BB962C8B-B14F-4D97-AF65-F5344CB8AC3E}">
        <p14:creationId xmlns:p14="http://schemas.microsoft.com/office/powerpoint/2010/main" val="633482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Master" preserve="1" userDrawn="1">
  <p:cSld name="Basic White, No Banner">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and purple sign&#10;&#10;Description automatically generated">
            <a:extLst>
              <a:ext uri="{FF2B5EF4-FFF2-40B4-BE49-F238E27FC236}">
                <a16:creationId xmlns:a16="http://schemas.microsoft.com/office/drawing/2014/main" id="{BFA698D5-E895-7B7C-4A0D-BBEFE329873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2" name="TextBox 1">
            <a:extLst>
              <a:ext uri="{FF2B5EF4-FFF2-40B4-BE49-F238E27FC236}">
                <a16:creationId xmlns:a16="http://schemas.microsoft.com/office/drawing/2014/main" id="{B37AF91D-F16F-0047-5C1B-7E247D85567F}"/>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3108817953"/>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ection End Logo,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pic>
        <p:nvPicPr>
          <p:cNvPr id="8" name="Picture 7" descr="A black and white sign with white text&#10;&#10;Description automatically generated">
            <a:extLst>
              <a:ext uri="{FF2B5EF4-FFF2-40B4-BE49-F238E27FC236}">
                <a16:creationId xmlns:a16="http://schemas.microsoft.com/office/drawing/2014/main" id="{CA0F020E-D83F-37CB-4393-9D6659209FCF}"/>
              </a:ext>
            </a:extLst>
          </p:cNvPr>
          <p:cNvPicPr>
            <a:picLocks noChangeAspect="1"/>
          </p:cNvPicPr>
          <p:nvPr userDrawn="1"/>
        </p:nvPicPr>
        <p:blipFill>
          <a:blip r:embed="rId5"/>
          <a:stretch>
            <a:fillRect/>
          </a:stretch>
        </p:blipFill>
        <p:spPr>
          <a:xfrm>
            <a:off x="3683503" y="2681389"/>
            <a:ext cx="4824994" cy="1228346"/>
          </a:xfrm>
          <a:prstGeom prst="rect">
            <a:avLst/>
          </a:prstGeom>
        </p:spPr>
      </p:pic>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Tree>
    <p:extLst>
      <p:ext uri="{BB962C8B-B14F-4D97-AF65-F5344CB8AC3E}">
        <p14:creationId xmlns:p14="http://schemas.microsoft.com/office/powerpoint/2010/main" val="168884495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urpl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9210703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286" imgH="286" progId="TCLayout.ActiveDocument.1">
                  <p:embed/>
                </p:oleObj>
              </mc:Choice>
              <mc:Fallback>
                <p:oleObj name="think-cell Slide" r:id="rId3" imgW="286" imgH="286" progId="TCLayout.ActiveDocument.1">
                  <p:embed/>
                  <p:pic>
                    <p:nvPicPr>
                      <p:cNvPr id="6" name="Object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pyright" hidden="1"/>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US" sz="700">
                <a:solidFill>
                  <a:schemeClr val="bg1"/>
                </a:solidFill>
                <a:latin typeface="+mn-lt"/>
                <a:ea typeface="+mn-ea"/>
                <a:cs typeface="+mn-cs"/>
                <a:sym typeface="Trebuchet MS" panose="020B0603020202020204" pitchFamily="34" charset="0"/>
              </a:rPr>
              <a:t>Copyright © 2022 by Boston Consulting Group. All rights reserved.</a:t>
            </a:r>
          </a:p>
        </p:txBody>
      </p:sp>
      <p:sp>
        <p:nvSpPr>
          <p:cNvPr id="4" name="TextBox 3">
            <a:extLst>
              <a:ext uri="{FF2B5EF4-FFF2-40B4-BE49-F238E27FC236}">
                <a16:creationId xmlns:a16="http://schemas.microsoft.com/office/drawing/2014/main" id="{1C014CD9-4337-A350-3B0A-A091C58EF504}"/>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3" name="Title 1">
            <a:extLst>
              <a:ext uri="{FF2B5EF4-FFF2-40B4-BE49-F238E27FC236}">
                <a16:creationId xmlns:a16="http://schemas.microsoft.com/office/drawing/2014/main" id="{1882A963-EE17-9732-0325-1B41BDACD3EC}"/>
              </a:ext>
            </a:extLst>
          </p:cNvPr>
          <p:cNvSpPr txBox="1">
            <a:spLocks/>
          </p:cNvSpPr>
          <p:nvPr userDrawn="1"/>
        </p:nvSpPr>
        <p:spPr>
          <a:xfrm>
            <a:off x="184404" y="189395"/>
            <a:ext cx="11777469" cy="6479210"/>
          </a:xfrm>
          <a:prstGeom prst="rect">
            <a:avLst/>
          </a:prstGeom>
        </p:spPr>
        <p:txBody>
          <a:bodyPr vert="horz" lIns="457200" tIns="457200" rIns="457200" bIns="45720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ts val="8400"/>
              </a:lnSpc>
            </a:pPr>
            <a:endParaRPr lang="en-US" sz="6600" b="1" spc="300">
              <a:solidFill>
                <a:schemeClr val="bg1"/>
              </a:solidFill>
              <a:latin typeface="Oswald" panose="02000503000000000000" pitchFamily="2" charset="0"/>
            </a:endParaRPr>
          </a:p>
        </p:txBody>
      </p:sp>
      <p:pic>
        <p:nvPicPr>
          <p:cNvPr id="5" name="Picture 4" descr="A black and white sign with white text&#10;&#10;Description automatically generated">
            <a:extLst>
              <a:ext uri="{FF2B5EF4-FFF2-40B4-BE49-F238E27FC236}">
                <a16:creationId xmlns:a16="http://schemas.microsoft.com/office/drawing/2014/main" id="{9F4E7E77-415F-0F44-10BD-FF1E262CA813}"/>
              </a:ext>
            </a:extLst>
          </p:cNvPr>
          <p:cNvPicPr>
            <a:picLocks noChangeAspect="1"/>
          </p:cNvPicPr>
          <p:nvPr userDrawn="1"/>
        </p:nvPicPr>
        <p:blipFill>
          <a:blip r:embed="rId5">
            <a:alphaModFix amt="80000"/>
          </a:blip>
          <a:stretch>
            <a:fillRect/>
          </a:stretch>
        </p:blipFill>
        <p:spPr>
          <a:xfrm>
            <a:off x="324478" y="6000748"/>
            <a:ext cx="2119163" cy="539496"/>
          </a:xfrm>
          <a:prstGeom prst="rect">
            <a:avLst/>
          </a:prstGeom>
        </p:spPr>
      </p:pic>
      <p:sp>
        <p:nvSpPr>
          <p:cNvPr id="13" name="Title 1">
            <a:extLst>
              <a:ext uri="{FF2B5EF4-FFF2-40B4-BE49-F238E27FC236}">
                <a16:creationId xmlns:a16="http://schemas.microsoft.com/office/drawing/2014/main" id="{40E17968-FBC9-82A1-05BE-75B7BE8A0956}"/>
              </a:ext>
            </a:extLst>
          </p:cNvPr>
          <p:cNvSpPr>
            <a:spLocks noGrp="1"/>
          </p:cNvSpPr>
          <p:nvPr>
            <p:ph type="title" hasCustomPrompt="1"/>
          </p:nvPr>
        </p:nvSpPr>
        <p:spPr>
          <a:xfrm>
            <a:off x="184403" y="780288"/>
            <a:ext cx="11823193" cy="4876800"/>
          </a:xfrm>
          <a:prstGeom prst="rect">
            <a:avLst/>
          </a:prstGeom>
        </p:spPr>
        <p:txBody>
          <a:bodyPr vert="horz" anchor="ctr">
            <a:noAutofit/>
          </a:bodyPr>
          <a:lstStyle>
            <a:lvl1pPr marL="0" algn="ctr" defTabSz="914400" rtl="0" eaLnBrk="1" fontAlgn="auto" latinLnBrk="0" hangingPunct="1">
              <a:lnSpc>
                <a:spcPts val="8000"/>
              </a:lnSpc>
              <a:spcBef>
                <a:spcPts val="0"/>
              </a:spcBef>
              <a:spcAft>
                <a:spcPts val="0"/>
              </a:spcAft>
              <a:defRPr lang="en-US" sz="6600" b="1" kern="1200" cap="all" baseline="0" dirty="0">
                <a:solidFill>
                  <a:schemeClr val="bg2"/>
                </a:solidFill>
                <a:latin typeface="+mj-lt"/>
                <a:ea typeface="+mj-ea"/>
                <a:cs typeface="+mj-cs"/>
                <a:sym typeface="Trebuchet MS" panose="020B0603020202020204" pitchFamily="34" charset="0"/>
              </a:defRPr>
            </a:lvl1pPr>
          </a:lstStyle>
          <a:p>
            <a:r>
              <a:rPr lang="en-US"/>
              <a:t>Big Statement Text </a:t>
            </a:r>
            <a:br>
              <a:rPr lang="en-US"/>
            </a:br>
            <a:r>
              <a:rPr lang="en-US"/>
              <a:t>GOES HERE IN ALL CAPS</a:t>
            </a:r>
            <a:br>
              <a:rPr lang="en-US"/>
            </a:br>
            <a:br>
              <a:rPr lang="en-US"/>
            </a:br>
            <a:r>
              <a:rPr lang="en-US"/>
              <a:t>can also be a section header</a:t>
            </a:r>
          </a:p>
        </p:txBody>
      </p:sp>
    </p:spTree>
    <p:extLst>
      <p:ext uri="{BB962C8B-B14F-4D97-AF65-F5344CB8AC3E}">
        <p14:creationId xmlns:p14="http://schemas.microsoft.com/office/powerpoint/2010/main" val="37127405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Master" preserve="1" userDrawn="1">
  <p:cSld name="Content Slide, 1 Header Row">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black and purple sign&#10;&#10;Description automatically generated">
            <a:extLst>
              <a:ext uri="{FF2B5EF4-FFF2-40B4-BE49-F238E27FC236}">
                <a16:creationId xmlns:a16="http://schemas.microsoft.com/office/drawing/2014/main" id="{319E7452-B69C-5209-DB6E-F7804A3BE0A8}"/>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1">
            <a:extLst>
              <a:ext uri="{FF2B5EF4-FFF2-40B4-BE49-F238E27FC236}">
                <a16:creationId xmlns:a16="http://schemas.microsoft.com/office/drawing/2014/main" id="{76370506-A60A-52E7-D1E7-743C0CB918CB}"/>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14" name="Text Placeholder 14">
            <a:extLst>
              <a:ext uri="{FF2B5EF4-FFF2-40B4-BE49-F238E27FC236}">
                <a16:creationId xmlns:a16="http://schemas.microsoft.com/office/drawing/2014/main" id="{C8898BF1-0287-9BD1-9B1A-99CA5178F887}"/>
              </a:ext>
            </a:extLst>
          </p:cNvPr>
          <p:cNvSpPr>
            <a:spLocks noGrp="1"/>
          </p:cNvSpPr>
          <p:nvPr>
            <p:ph type="body" sz="quarter" idx="11" hasCustomPrompt="1"/>
          </p:nvPr>
        </p:nvSpPr>
        <p:spPr>
          <a:xfrm>
            <a:off x="308519" y="1140889"/>
            <a:ext cx="11551787" cy="4724304"/>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26089176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Master" preserve="1" userDrawn="1">
  <p:cSld name="Title, Dark/Light Half">
    <p:bg>
      <p:bgRef idx="1001">
        <a:schemeClr val="bg1"/>
      </p:bgRef>
    </p:bg>
    <p:spTree>
      <p:nvGrpSpPr>
        <p:cNvPr id="1" name="Shape 27"/>
        <p:cNvGrpSpPr/>
        <p:nvPr/>
      </p:nvGrpSpPr>
      <p:grpSpPr>
        <a:xfrm>
          <a:off x="0" y="0"/>
          <a:ext cx="0" cy="0"/>
          <a:chOff x="0" y="0"/>
          <a:chExt cx="0" cy="0"/>
        </a:xfrm>
      </p:grpSpPr>
      <p:sp>
        <p:nvSpPr>
          <p:cNvPr id="5" name="Rounded Rectangle 10">
            <a:extLst>
              <a:ext uri="{FF2B5EF4-FFF2-40B4-BE49-F238E27FC236}">
                <a16:creationId xmlns:a16="http://schemas.microsoft.com/office/drawing/2014/main" id="{0665EDD8-21B9-03B0-FABC-35B0540568DF}"/>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D779C8B1-2337-A86F-B80B-8D26ABC2098B}"/>
              </a:ext>
            </a:extLst>
          </p:cNvPr>
          <p:cNvSpPr/>
          <p:nvPr userDrawn="1"/>
        </p:nvSpPr>
        <p:spPr>
          <a:xfrm>
            <a:off x="6096000" y="182880"/>
            <a:ext cx="5911596" cy="6492240"/>
          </a:xfrm>
          <a:prstGeom prst="roundRect">
            <a:avLst>
              <a:gd name="adj" fmla="val 3633"/>
            </a:avLst>
          </a:prstGeom>
          <a:solidFill>
            <a:srgbClr val="EDED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5F8F1CD-4233-F6C4-E36A-5C9D178FA14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3" name="Title 1">
            <a:extLst>
              <a:ext uri="{FF2B5EF4-FFF2-40B4-BE49-F238E27FC236}">
                <a16:creationId xmlns:a16="http://schemas.microsoft.com/office/drawing/2014/main" id="{D14C4797-D43F-DC7A-DE66-F60CA7F1A25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CONTENT SLIDE TITLE IN ALL CAPS GOES HERE</a:t>
            </a:r>
          </a:p>
        </p:txBody>
      </p:sp>
      <p:sp>
        <p:nvSpPr>
          <p:cNvPr id="2" name="Text Placeholder 14">
            <a:extLst>
              <a:ext uri="{FF2B5EF4-FFF2-40B4-BE49-F238E27FC236}">
                <a16:creationId xmlns:a16="http://schemas.microsoft.com/office/drawing/2014/main" id="{A75354E4-F9B5-6E0A-77AC-7BEAA378F87C}"/>
              </a:ext>
            </a:extLst>
          </p:cNvPr>
          <p:cNvSpPr>
            <a:spLocks noGrp="1"/>
          </p:cNvSpPr>
          <p:nvPr>
            <p:ph type="body" sz="quarter" idx="11" hasCustomPrompt="1"/>
          </p:nvPr>
        </p:nvSpPr>
        <p:spPr>
          <a:xfrm>
            <a:off x="6347012" y="1122218"/>
            <a:ext cx="5604226" cy="541734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
        <p:nvSpPr>
          <p:cNvPr id="3" name="Text Placeholder 14">
            <a:extLst>
              <a:ext uri="{FF2B5EF4-FFF2-40B4-BE49-F238E27FC236}">
                <a16:creationId xmlns:a16="http://schemas.microsoft.com/office/drawing/2014/main" id="{4AEFD612-16F0-A28F-285E-D8DF7839D360}"/>
              </a:ext>
            </a:extLst>
          </p:cNvPr>
          <p:cNvSpPr>
            <a:spLocks noGrp="1"/>
          </p:cNvSpPr>
          <p:nvPr>
            <p:ph type="body" sz="quarter" idx="12" hasCustomPrompt="1"/>
          </p:nvPr>
        </p:nvSpPr>
        <p:spPr>
          <a:xfrm>
            <a:off x="324479" y="1108612"/>
            <a:ext cx="5574298" cy="5345976"/>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chemeClr val="tx1"/>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chemeClr val="tx1"/>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chemeClr val="tx1"/>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9" name="Picture 8" descr="A black and purple sign&#10;&#10;Description automatically generated">
            <a:extLst>
              <a:ext uri="{FF2B5EF4-FFF2-40B4-BE49-F238E27FC236}">
                <a16:creationId xmlns:a16="http://schemas.microsoft.com/office/drawing/2014/main" id="{F6D0BED3-18B9-BDB3-5801-5C030C5E1D80}"/>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24904977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Master" preserve="1" userDrawn="1">
  <p:cSld name="2_Banner Two-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536554"/>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8" y="182879"/>
            <a:ext cx="11374751" cy="1103606"/>
          </a:xfrm>
          <a:prstGeom prst="rect">
            <a:avLst/>
          </a:prstGeom>
        </p:spPr>
        <p:txBody>
          <a:bodyPr anchor="ctr"/>
          <a:lstStyle>
            <a:lvl1pPr algn="l">
              <a:defRPr sz="3600" b="1" kern="1200" cap="all" spc="300" baseline="0">
                <a:solidFill>
                  <a:srgbClr val="212121"/>
                </a:solidFill>
                <a:latin typeface="+mj-lt"/>
              </a:defRPr>
            </a:lvl1pPr>
          </a:lstStyle>
          <a:p>
            <a:r>
              <a:rPr lang="en-US"/>
              <a:t>Click to edit title style HERE</a:t>
            </a:r>
            <a:br>
              <a:rPr lang="en-US"/>
            </a:br>
            <a:r>
              <a:rPr lang="en-US"/>
              <a:t>Click to edit title style</a:t>
            </a:r>
          </a:p>
        </p:txBody>
      </p:sp>
      <p:sp>
        <p:nvSpPr>
          <p:cNvPr id="8" name="TextBox 7">
            <a:extLst>
              <a:ext uri="{FF2B5EF4-FFF2-40B4-BE49-F238E27FC236}">
                <a16:creationId xmlns:a16="http://schemas.microsoft.com/office/drawing/2014/main" id="{F565ECF3-23F1-3103-21EA-102A81266CE9}"/>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ext Placeholder 14">
            <a:extLst>
              <a:ext uri="{FF2B5EF4-FFF2-40B4-BE49-F238E27FC236}">
                <a16:creationId xmlns:a16="http://schemas.microsoft.com/office/drawing/2014/main" id="{C2141562-B818-B93D-2FC2-97468A932D92}"/>
              </a:ext>
            </a:extLst>
          </p:cNvPr>
          <p:cNvSpPr>
            <a:spLocks noGrp="1"/>
          </p:cNvSpPr>
          <p:nvPr>
            <p:ph type="body" sz="quarter" idx="11" hasCustomPrompt="1"/>
          </p:nvPr>
        </p:nvSpPr>
        <p:spPr>
          <a:xfrm>
            <a:off x="420688" y="1455195"/>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5" name="Picture 4" descr="A black and purple sign&#10;&#10;Description automatically generated">
            <a:extLst>
              <a:ext uri="{FF2B5EF4-FFF2-40B4-BE49-F238E27FC236}">
                <a16:creationId xmlns:a16="http://schemas.microsoft.com/office/drawing/2014/main" id="{3D69CEC0-3261-E27A-BB0D-43E8956A7615}"/>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612795482"/>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Master" preserve="1" userDrawn="1">
  <p:cSld name="3_Banner Three-Line">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 Same Side Corner Rectangle 19">
            <a:extLst>
              <a:ext uri="{FF2B5EF4-FFF2-40B4-BE49-F238E27FC236}">
                <a16:creationId xmlns:a16="http://schemas.microsoft.com/office/drawing/2014/main" id="{2ACAE31B-AA45-E952-76B1-BF305596353F}"/>
              </a:ext>
            </a:extLst>
          </p:cNvPr>
          <p:cNvSpPr/>
          <p:nvPr userDrawn="1"/>
        </p:nvSpPr>
        <p:spPr>
          <a:xfrm>
            <a:off x="184403" y="985757"/>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 Same Side Corner Rectangle 19">
            <a:extLst>
              <a:ext uri="{FF2B5EF4-FFF2-40B4-BE49-F238E27FC236}">
                <a16:creationId xmlns:a16="http://schemas.microsoft.com/office/drawing/2014/main" id="{58F06D5A-C079-E908-DF94-1094C4FCF31B}"/>
              </a:ext>
            </a:extLst>
          </p:cNvPr>
          <p:cNvSpPr/>
          <p:nvPr userDrawn="1"/>
        </p:nvSpPr>
        <p:spPr>
          <a:xfrm>
            <a:off x="184403" y="666421"/>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6D6BD-046D-4940-EC28-6977D124056B}"/>
              </a:ext>
            </a:extLst>
          </p:cNvPr>
          <p:cNvSpPr>
            <a:spLocks noGrp="1"/>
          </p:cNvSpPr>
          <p:nvPr>
            <p:ph type="title" hasCustomPrompt="1"/>
          </p:nvPr>
        </p:nvSpPr>
        <p:spPr>
          <a:xfrm>
            <a:off x="421009" y="182880"/>
            <a:ext cx="11259816" cy="1552807"/>
          </a:xfrm>
          <a:prstGeom prst="rect">
            <a:avLst/>
          </a:prstGeom>
        </p:spPr>
        <p:txBody>
          <a:bodyPr anchor="ctr"/>
          <a:lstStyle>
            <a:lvl1pPr algn="l">
              <a:defRPr sz="3200" b="1" kern="1200" cap="all" spc="300" baseline="0">
                <a:solidFill>
                  <a:srgbClr val="212121"/>
                </a:solidFill>
                <a:latin typeface="+mj-lt"/>
              </a:defRPr>
            </a:lvl1pPr>
          </a:lstStyle>
          <a:p>
            <a:r>
              <a:rPr lang="en-US"/>
              <a:t>Click to edit title style Click to edit Master title style Click to edit Master title style Click to edit Master title style</a:t>
            </a:r>
          </a:p>
        </p:txBody>
      </p:sp>
      <p:sp>
        <p:nvSpPr>
          <p:cNvPr id="9" name="TextBox 8">
            <a:extLst>
              <a:ext uri="{FF2B5EF4-FFF2-40B4-BE49-F238E27FC236}">
                <a16:creationId xmlns:a16="http://schemas.microsoft.com/office/drawing/2014/main" id="{FB77E4AA-FCA4-3972-06DB-5E14A29DAE60}"/>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5" name="Text Placeholder 14">
            <a:extLst>
              <a:ext uri="{FF2B5EF4-FFF2-40B4-BE49-F238E27FC236}">
                <a16:creationId xmlns:a16="http://schemas.microsoft.com/office/drawing/2014/main" id="{46D80987-F414-1081-8D8E-34F225526824}"/>
              </a:ext>
            </a:extLst>
          </p:cNvPr>
          <p:cNvSpPr>
            <a:spLocks noGrp="1"/>
          </p:cNvSpPr>
          <p:nvPr>
            <p:ph type="body" sz="quarter" idx="11" hasCustomPrompt="1"/>
          </p:nvPr>
        </p:nvSpPr>
        <p:spPr>
          <a:xfrm>
            <a:off x="420688" y="1911853"/>
            <a:ext cx="11280983" cy="3947609"/>
          </a:xfrm>
          <a:prstGeom prst="rect">
            <a:avLst/>
          </a:prstGeom>
        </p:spPr>
        <p:txBody>
          <a:bodyPr/>
          <a:lstStyle>
            <a:lvl1pPr marL="0" indent="0">
              <a:lnSpc>
                <a:spcPct val="100000"/>
              </a:lnSpc>
              <a:spcBef>
                <a:spcPts val="800"/>
              </a:spcBef>
              <a:spcAft>
                <a:spcPts val="600"/>
              </a:spcAft>
              <a:buClrTx/>
              <a:buFont typeface="Arial" panose="020B0604020202020204" pitchFamily="34" charset="0"/>
              <a:buNone/>
              <a:defRPr sz="28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8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8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pic>
        <p:nvPicPr>
          <p:cNvPr id="8" name="Picture 7" descr="A black and purple sign&#10;&#10;Description automatically generated">
            <a:extLst>
              <a:ext uri="{FF2B5EF4-FFF2-40B4-BE49-F238E27FC236}">
                <a16:creationId xmlns:a16="http://schemas.microsoft.com/office/drawing/2014/main" id="{C8632CC7-E1DC-7875-B3E0-C2033C16997C}"/>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78180485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Master" preserve="1" userDrawn="1">
  <p:cSld name="Data Slide">
    <p:bg>
      <p:bgRef idx="1001">
        <a:schemeClr val="bg1"/>
      </p:bgRef>
    </p:bg>
    <p:spTree>
      <p:nvGrpSpPr>
        <p:cNvPr id="1" name="Shape 27"/>
        <p:cNvGrpSpPr/>
        <p:nvPr/>
      </p:nvGrpSpPr>
      <p:grpSpPr>
        <a:xfrm>
          <a:off x="0" y="0"/>
          <a:ext cx="0" cy="0"/>
          <a:chOff x="0" y="0"/>
          <a:chExt cx="0" cy="0"/>
        </a:xfrm>
      </p:grpSpPr>
      <p:sp>
        <p:nvSpPr>
          <p:cNvPr id="2" name="Rounded Rectangle 10">
            <a:extLst>
              <a:ext uri="{FF2B5EF4-FFF2-40B4-BE49-F238E27FC236}">
                <a16:creationId xmlns:a16="http://schemas.microsoft.com/office/drawing/2014/main" id="{B8FB882E-71FA-35E5-0625-FCFDFAC078C2}"/>
              </a:ext>
            </a:extLst>
          </p:cNvPr>
          <p:cNvSpPr/>
          <p:nvPr userDrawn="1"/>
        </p:nvSpPr>
        <p:spPr>
          <a:xfrm>
            <a:off x="184404" y="182880"/>
            <a:ext cx="11823192" cy="6492240"/>
          </a:xfrm>
          <a:prstGeom prst="roundRect">
            <a:avLst>
              <a:gd name="adj" fmla="val 3633"/>
            </a:avLst>
          </a:prstGeom>
          <a:solidFill>
            <a:srgbClr val="F9F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 Same Side Corner Rectangle 19">
            <a:extLst>
              <a:ext uri="{FF2B5EF4-FFF2-40B4-BE49-F238E27FC236}">
                <a16:creationId xmlns:a16="http://schemas.microsoft.com/office/drawing/2014/main" id="{80D14191-584A-1CBA-5954-0E43A4A214EF}"/>
              </a:ext>
            </a:extLst>
          </p:cNvPr>
          <p:cNvSpPr/>
          <p:nvPr userDrawn="1"/>
        </p:nvSpPr>
        <p:spPr>
          <a:xfrm>
            <a:off x="184403" y="182880"/>
            <a:ext cx="11823192" cy="749931"/>
          </a:xfrm>
          <a:prstGeom prst="round2SameRect">
            <a:avLst>
              <a:gd name="adj1" fmla="val 31537"/>
              <a:gd name="adj2" fmla="val 0"/>
            </a:avLst>
          </a:prstGeom>
          <a:solidFill>
            <a:srgbClr val="D0D0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EC90F05-BB0F-D52B-BBA0-DAC5202FE25D}"/>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20" name="Title 1">
            <a:extLst>
              <a:ext uri="{FF2B5EF4-FFF2-40B4-BE49-F238E27FC236}">
                <a16:creationId xmlns:a16="http://schemas.microsoft.com/office/drawing/2014/main" id="{4B1DE002-C707-22F1-2023-BA50DCA76930}"/>
              </a:ext>
            </a:extLst>
          </p:cNvPr>
          <p:cNvSpPr>
            <a:spLocks noGrp="1"/>
          </p:cNvSpPr>
          <p:nvPr>
            <p:ph type="title" hasCustomPrompt="1"/>
          </p:nvPr>
        </p:nvSpPr>
        <p:spPr>
          <a:xfrm>
            <a:off x="184402" y="233899"/>
            <a:ext cx="11823192" cy="707886"/>
          </a:xfrm>
          <a:prstGeom prst="rect">
            <a:avLst/>
          </a:prstGeom>
        </p:spPr>
        <p:txBody>
          <a:bodyPr wrap="none" lIns="457200" rIns="457200" anchor="ctr">
            <a:normAutofit/>
          </a:bodyPr>
          <a:lstStyle>
            <a:lvl1pPr algn="l">
              <a:defRPr sz="4000" b="1" kern="1200" cap="all" spc="300" baseline="0">
                <a:solidFill>
                  <a:srgbClr val="212121"/>
                </a:solidFill>
                <a:latin typeface="+mj-lt"/>
              </a:defRPr>
            </a:lvl1pPr>
          </a:lstStyle>
          <a:p>
            <a:r>
              <a:rPr lang="en-US"/>
              <a:t>data SLIDE TITLE IN ALL CAPS GOES HERE</a:t>
            </a:r>
          </a:p>
        </p:txBody>
      </p:sp>
      <p:pic>
        <p:nvPicPr>
          <p:cNvPr id="3" name="Picture 2" descr="A black and purple sign&#10;&#10;Description automatically generated">
            <a:extLst>
              <a:ext uri="{FF2B5EF4-FFF2-40B4-BE49-F238E27FC236}">
                <a16:creationId xmlns:a16="http://schemas.microsoft.com/office/drawing/2014/main" id="{0E066C99-D7BE-228D-A15E-345064A2C196}"/>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Tree>
    <p:extLst>
      <p:ext uri="{BB962C8B-B14F-4D97-AF65-F5344CB8AC3E}">
        <p14:creationId xmlns:p14="http://schemas.microsoft.com/office/powerpoint/2010/main" val="206791624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Master" preserve="1" userDrawn="1">
  <p:cSld name="Purple Arrow 1/4">
    <p:bg>
      <p:bgRef idx="1001">
        <a:schemeClr val="bg1"/>
      </p:bgRef>
    </p:bg>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pic>
        <p:nvPicPr>
          <p:cNvPr id="5" name="Picture 4" descr="A black and white sign with white text&#10;&#10;Description automatically generated">
            <a:extLst>
              <a:ext uri="{FF2B5EF4-FFF2-40B4-BE49-F238E27FC236}">
                <a16:creationId xmlns:a16="http://schemas.microsoft.com/office/drawing/2014/main" id="{2B56ADE4-CC3D-DC3D-6E29-E34BF8C6E477}"/>
              </a:ext>
            </a:extLst>
          </p:cNvPr>
          <p:cNvPicPr>
            <a:picLocks noChangeAspect="1"/>
          </p:cNvPicPr>
          <p:nvPr userDrawn="1"/>
        </p:nvPicPr>
        <p:blipFill>
          <a:blip r:embed="rId2">
            <a:alphaModFix amt="80000"/>
          </a:blip>
          <a:stretch>
            <a:fillRect/>
          </a:stretch>
        </p:blipFill>
        <p:spPr>
          <a:xfrm>
            <a:off x="324478" y="6000749"/>
            <a:ext cx="2116488" cy="538815"/>
          </a:xfrm>
          <a:prstGeom prst="rect">
            <a:avLst/>
          </a:prstGeom>
        </p:spPr>
      </p:pic>
      <p:sp>
        <p:nvSpPr>
          <p:cNvPr id="6" name="TextBox 5">
            <a:extLst>
              <a:ext uri="{FF2B5EF4-FFF2-40B4-BE49-F238E27FC236}">
                <a16:creationId xmlns:a16="http://schemas.microsoft.com/office/drawing/2014/main" id="{7E030B5F-E3B4-58B9-D49A-54F524A22DF3}"/>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14" name="Text Placeholder 13">
            <a:extLst>
              <a:ext uri="{FF2B5EF4-FFF2-40B4-BE49-F238E27FC236}">
                <a16:creationId xmlns:a16="http://schemas.microsoft.com/office/drawing/2014/main" id="{16ADF3A6-466E-35D2-3BE0-E603674DBEA6}"/>
              </a:ext>
            </a:extLst>
          </p:cNvPr>
          <p:cNvSpPr>
            <a:spLocks noGrp="1"/>
          </p:cNvSpPr>
          <p:nvPr>
            <p:ph type="body" sz="quarter" idx="11" hasCustomPrompt="1"/>
          </p:nvPr>
        </p:nvSpPr>
        <p:spPr>
          <a:xfrm>
            <a:off x="0" y="576263"/>
            <a:ext cx="3667125" cy="5424487"/>
          </a:xfrm>
          <a:prstGeom prst="rect">
            <a:avLst/>
          </a:prstGeom>
        </p:spPr>
        <p:txBody>
          <a:bodyPr lIns="274320" tIns="0" rIns="182880" anchor="ctr"/>
          <a:lstStyle>
            <a:lvl1pPr>
              <a:defRPr sz="4400" b="1" cap="all" spc="100" baseline="0">
                <a:solidFill>
                  <a:schemeClr val="bg2"/>
                </a:solidFill>
                <a:latin typeface="+mj-lt"/>
              </a:defRPr>
            </a:lvl1pPr>
          </a:lstStyle>
          <a:p>
            <a:pPr lvl="0"/>
            <a:r>
              <a:rPr lang="en-US"/>
              <a:t>CONTENT SLIDE TITLE IN ALL CAPS GOES HERE</a:t>
            </a:r>
          </a:p>
        </p:txBody>
      </p:sp>
      <p:sp>
        <p:nvSpPr>
          <p:cNvPr id="2" name="Text Placeholder 14">
            <a:extLst>
              <a:ext uri="{FF2B5EF4-FFF2-40B4-BE49-F238E27FC236}">
                <a16:creationId xmlns:a16="http://schemas.microsoft.com/office/drawing/2014/main" id="{0D1ABA7C-5127-077E-8433-729104982E27}"/>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000000"/>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000000"/>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000000"/>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48228914"/>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Master" preserve="1" userDrawn="1">
  <p:cSld name="White Arrow 1/4">
    <p:spTree>
      <p:nvGrpSpPr>
        <p:cNvPr id="1" name="Shape 27"/>
        <p:cNvGrpSpPr/>
        <p:nvPr/>
      </p:nvGrpSpPr>
      <p:grpSpPr>
        <a:xfrm>
          <a:off x="0" y="0"/>
          <a:ext cx="0" cy="0"/>
          <a:chOff x="0" y="0"/>
          <a:chExt cx="0" cy="0"/>
        </a:xfrm>
      </p:grpSpPr>
      <p:sp>
        <p:nvSpPr>
          <p:cNvPr id="7" name="Rounded Rectangle 10">
            <a:extLst>
              <a:ext uri="{FF2B5EF4-FFF2-40B4-BE49-F238E27FC236}">
                <a16:creationId xmlns:a16="http://schemas.microsoft.com/office/drawing/2014/main" id="{8985F144-A9DF-83A1-8464-63804C02E323}"/>
              </a:ext>
            </a:extLst>
          </p:cNvPr>
          <p:cNvSpPr/>
          <p:nvPr userDrawn="1"/>
        </p:nvSpPr>
        <p:spPr>
          <a:xfrm>
            <a:off x="184404" y="182880"/>
            <a:ext cx="11823192" cy="6492240"/>
          </a:xfrm>
          <a:prstGeom prst="roundRect">
            <a:avLst>
              <a:gd name="adj" fmla="val 3633"/>
            </a:avLst>
          </a:pr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Freeform 14">
            <a:extLst>
              <a:ext uri="{FF2B5EF4-FFF2-40B4-BE49-F238E27FC236}">
                <a16:creationId xmlns:a16="http://schemas.microsoft.com/office/drawing/2014/main" id="{27E5CA52-16C4-14DC-0BC7-CB2F56B8B48B}"/>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rgbClr val="43285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ea typeface="+mn-ea"/>
              <a:cs typeface="+mn-cs"/>
              <a:sym typeface="Trebuchet MS" panose="020B0603020202020204" pitchFamily="34" charset="0"/>
            </a:endParaRPr>
          </a:p>
        </p:txBody>
      </p:sp>
      <p:sp>
        <p:nvSpPr>
          <p:cNvPr id="4" name="Freeform 14">
            <a:extLst>
              <a:ext uri="{FF2B5EF4-FFF2-40B4-BE49-F238E27FC236}">
                <a16:creationId xmlns:a16="http://schemas.microsoft.com/office/drawing/2014/main" id="{9DCC4E8E-F94C-56F9-900D-B90BA45E91D1}"/>
              </a:ext>
            </a:extLst>
          </p:cNvPr>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srgbClr val="000000"/>
              </a:solidFill>
              <a:latin typeface="+mn-lt"/>
              <a:ea typeface="+mn-ea"/>
              <a:cs typeface="+mn-cs"/>
              <a:sym typeface="Trebuchet MS" panose="020B0603020202020204" pitchFamily="34" charset="0"/>
            </a:endParaRPr>
          </a:p>
        </p:txBody>
      </p:sp>
      <p:sp>
        <p:nvSpPr>
          <p:cNvPr id="2" name="Rounded Rectangle 10">
            <a:extLst>
              <a:ext uri="{FF2B5EF4-FFF2-40B4-BE49-F238E27FC236}">
                <a16:creationId xmlns:a16="http://schemas.microsoft.com/office/drawing/2014/main" id="{96BDA8E7-F87B-7F9D-32BF-D8E9172827CB}"/>
              </a:ext>
            </a:extLst>
          </p:cNvPr>
          <p:cNvSpPr/>
          <p:nvPr userDrawn="1"/>
        </p:nvSpPr>
        <p:spPr>
          <a:xfrm>
            <a:off x="184404" y="189395"/>
            <a:ext cx="11823192" cy="6492240"/>
          </a:xfrm>
          <a:prstGeom prst="roundRect">
            <a:avLst>
              <a:gd name="adj" fmla="val 3633"/>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F15DA5A-D0AA-CA9A-3C70-36764170E975}"/>
              </a:ext>
            </a:extLst>
          </p:cNvPr>
          <p:cNvSpPr txBox="1"/>
          <p:nvPr userDrawn="1"/>
        </p:nvSpPr>
        <p:spPr>
          <a:xfrm>
            <a:off x="7487728" y="6688726"/>
            <a:ext cx="4308032" cy="159114"/>
          </a:xfrm>
          <a:prstGeom prst="rect">
            <a:avLst/>
          </a:prstGeom>
          <a:noFill/>
        </p:spPr>
        <p:txBody>
          <a:bodyPr wrap="square" lIns="0" tIns="0" rIns="0" bIns="0" rtlCol="0" anchor="b">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79AC43D-5DC4-024B-AFF4-B117145A8785}" type="datetime1">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6/8/2026</a:t>
            </a:fld>
            <a:r>
              <a:rPr lang="en-US" sz="1000" b="1" kern="1200">
                <a:solidFill>
                  <a:srgbClr val="8B7FA0"/>
                </a:solidFill>
                <a:latin typeface="+mn-lt"/>
                <a:ea typeface="+mn-ea"/>
                <a:cs typeface="+mn-cs"/>
                <a:sym typeface="Trebuchet MS" panose="020B0603020202020204" pitchFamily="34" charset="0"/>
              </a:rPr>
              <a:t> | </a:t>
            </a:r>
            <a:fld id="{DFCF27A5-1A5B-48D3-A060-2758FFBB1ADD}" type="slidenum">
              <a:rPr lang="en-US" sz="1000" b="1" kern="1200" smtClean="0">
                <a:solidFill>
                  <a:srgbClr val="8B7FA0"/>
                </a:solidFill>
                <a:latin typeface="+mn-lt"/>
                <a:ea typeface="+mn-ea"/>
                <a:cs typeface="+mn-cs"/>
                <a:sym typeface="Trebuchet MS" panose="020B0603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r>
              <a:rPr lang="en-US" sz="1000" b="1" kern="1200">
                <a:solidFill>
                  <a:srgbClr val="8B7FA0"/>
                </a:solidFill>
                <a:latin typeface="+mn-lt"/>
                <a:ea typeface="+mn-ea"/>
                <a:cs typeface="+mn-cs"/>
                <a:sym typeface="Trebuchet MS" panose="020B0603020202020204" pitchFamily="34" charset="0"/>
              </a:rPr>
              <a:t> </a:t>
            </a:r>
          </a:p>
        </p:txBody>
      </p:sp>
      <p:sp>
        <p:nvSpPr>
          <p:cNvPr id="9" name="Title 2">
            <a:extLst>
              <a:ext uri="{FF2B5EF4-FFF2-40B4-BE49-F238E27FC236}">
                <a16:creationId xmlns:a16="http://schemas.microsoft.com/office/drawing/2014/main" id="{2173E29B-AB12-2817-9765-F0428B95EDF8}"/>
              </a:ext>
            </a:extLst>
          </p:cNvPr>
          <p:cNvSpPr>
            <a:spLocks noGrp="1"/>
          </p:cNvSpPr>
          <p:nvPr>
            <p:ph type="title" hasCustomPrompt="1"/>
          </p:nvPr>
        </p:nvSpPr>
        <p:spPr>
          <a:xfrm>
            <a:off x="308519" y="2089071"/>
            <a:ext cx="3374855" cy="2708434"/>
          </a:xfrm>
          <a:prstGeom prst="rect">
            <a:avLst/>
          </a:prstGeom>
        </p:spPr>
        <p:txBody>
          <a:bodyPr vert="horz" wrap="square" lIns="0" tIns="0" rIns="0" bIns="0" rtlCol="0" anchor="ctr" anchorCtr="0">
            <a:spAutoFit/>
          </a:bodyPr>
          <a:lstStyle>
            <a:lvl1pPr algn="l" defTabSz="914400" rtl="0" eaLnBrk="1" latinLnBrk="0" hangingPunct="1">
              <a:lnSpc>
                <a:spcPct val="100000"/>
              </a:lnSpc>
              <a:spcBef>
                <a:spcPct val="0"/>
              </a:spcBef>
              <a:buNone/>
              <a:defRPr sz="4400" b="1" kern="1200" cap="all" spc="200" baseline="0">
                <a:solidFill>
                  <a:schemeClr val="bg1">
                    <a:lumMod val="50000"/>
                  </a:schemeClr>
                </a:solidFill>
                <a:latin typeface="+mj-lt"/>
                <a:ea typeface="+mj-ea"/>
                <a:cs typeface="+mj-cs"/>
                <a:sym typeface="Trebuchet MS" panose="020B0603020202020204" pitchFamily="34" charset="0"/>
              </a:defRPr>
            </a:lvl1pPr>
          </a:lstStyle>
          <a:p>
            <a:r>
              <a:rPr lang="en-US"/>
              <a:t>CONTENT SLIDE TITLE IN ALL CAPS GOES HERE</a:t>
            </a:r>
          </a:p>
        </p:txBody>
      </p:sp>
      <p:pic>
        <p:nvPicPr>
          <p:cNvPr id="8" name="Picture 7" descr="A black and purple sign&#10;&#10;Description automatically generated">
            <a:extLst>
              <a:ext uri="{FF2B5EF4-FFF2-40B4-BE49-F238E27FC236}">
                <a16:creationId xmlns:a16="http://schemas.microsoft.com/office/drawing/2014/main" id="{A282A07E-67B7-895C-6492-09A760BD1CD3}"/>
              </a:ext>
            </a:extLst>
          </p:cNvPr>
          <p:cNvPicPr>
            <a:picLocks noChangeAspect="1"/>
          </p:cNvPicPr>
          <p:nvPr userDrawn="1"/>
        </p:nvPicPr>
        <p:blipFill>
          <a:blip r:embed="rId2">
            <a:alphaModFix amt="80000"/>
          </a:blip>
          <a:stretch>
            <a:fillRect/>
          </a:stretch>
        </p:blipFill>
        <p:spPr>
          <a:xfrm>
            <a:off x="308519" y="6000749"/>
            <a:ext cx="2127197" cy="538815"/>
          </a:xfrm>
          <a:prstGeom prst="rect">
            <a:avLst/>
          </a:prstGeom>
        </p:spPr>
      </p:pic>
      <p:sp>
        <p:nvSpPr>
          <p:cNvPr id="10" name="Text Placeholder 14">
            <a:extLst>
              <a:ext uri="{FF2B5EF4-FFF2-40B4-BE49-F238E27FC236}">
                <a16:creationId xmlns:a16="http://schemas.microsoft.com/office/drawing/2014/main" id="{CC77A28A-0FEC-0676-CAC8-58D6B3EBF97E}"/>
              </a:ext>
            </a:extLst>
          </p:cNvPr>
          <p:cNvSpPr>
            <a:spLocks noGrp="1"/>
          </p:cNvSpPr>
          <p:nvPr>
            <p:ph type="body" sz="quarter" idx="12" hasCustomPrompt="1"/>
          </p:nvPr>
        </p:nvSpPr>
        <p:spPr>
          <a:xfrm>
            <a:off x="4209691" y="1155941"/>
            <a:ext cx="7491980" cy="4546118"/>
          </a:xfrm>
          <a:prstGeom prst="rect">
            <a:avLst/>
          </a:prstGeom>
        </p:spPr>
        <p:txBody>
          <a:bodyPr anchor="ctr" anchorCtr="0"/>
          <a:lstStyle>
            <a:lvl1pPr marL="0" indent="0">
              <a:lnSpc>
                <a:spcPct val="100000"/>
              </a:lnSpc>
              <a:spcBef>
                <a:spcPts val="800"/>
              </a:spcBef>
              <a:spcAft>
                <a:spcPts val="600"/>
              </a:spcAft>
              <a:buClrTx/>
              <a:buFont typeface="Arial" panose="020B0604020202020204" pitchFamily="34" charset="0"/>
              <a:buNone/>
              <a:defRPr sz="2400" b="0">
                <a:solidFill>
                  <a:srgbClr val="FFFFFF"/>
                </a:solidFill>
              </a:defRPr>
            </a:lvl1pPr>
            <a:lvl2pPr marL="434340" indent="-173736">
              <a:lnSpc>
                <a:spcPct val="100000"/>
              </a:lnSpc>
              <a:spcBef>
                <a:spcPts val="800"/>
              </a:spcBef>
              <a:spcAft>
                <a:spcPts val="600"/>
              </a:spcAft>
              <a:buClrTx/>
              <a:buFont typeface="Arial" panose="020B0604020202020204" pitchFamily="34" charset="0"/>
              <a:buChar char="•"/>
              <a:defRPr sz="2400" b="0">
                <a:solidFill>
                  <a:srgbClr val="FFFFFF"/>
                </a:solidFill>
              </a:defRPr>
            </a:lvl2pPr>
            <a:lvl3pPr marL="891540" indent="-342900">
              <a:lnSpc>
                <a:spcPct val="100000"/>
              </a:lnSpc>
              <a:spcBef>
                <a:spcPts val="800"/>
              </a:spcBef>
              <a:spcAft>
                <a:spcPts val="600"/>
              </a:spcAft>
              <a:buClrTx/>
              <a:buFont typeface="Arial" panose="020B0604020202020204" pitchFamily="34" charset="0"/>
              <a:buChar char="–"/>
              <a:defRPr sz="2400" b="0">
                <a:solidFill>
                  <a:srgbClr val="FFFFFF"/>
                </a:solidFill>
              </a:defRPr>
            </a:lvl3pPr>
            <a:lvl4pPr>
              <a:lnSpc>
                <a:spcPct val="100000"/>
              </a:lnSpc>
              <a:spcBef>
                <a:spcPts val="800"/>
              </a:spcBef>
              <a:spcAft>
                <a:spcPts val="600"/>
              </a:spcAft>
              <a:defRPr sz="2800" b="0">
                <a:solidFill>
                  <a:srgbClr val="000000"/>
                </a:solidFill>
              </a:defRPr>
            </a:lvl4pPr>
            <a:lvl5pPr>
              <a:lnSpc>
                <a:spcPct val="100000"/>
              </a:lnSpc>
              <a:spcBef>
                <a:spcPts val="800"/>
              </a:spcBef>
              <a:spcAft>
                <a:spcPts val="600"/>
              </a:spcAft>
              <a:defRPr sz="2800" b="0">
                <a:solidFill>
                  <a:srgbClr val="000000"/>
                </a:solidFill>
              </a:defRPr>
            </a:lvl5pPr>
          </a:lstStyle>
          <a:p>
            <a:pPr lvl="0"/>
            <a:r>
              <a:rPr lang="en-US"/>
              <a:t>Some content goes here.</a:t>
            </a:r>
          </a:p>
          <a:p>
            <a:pPr lvl="1"/>
            <a:r>
              <a:rPr lang="en-US"/>
              <a:t>Second level</a:t>
            </a:r>
          </a:p>
          <a:p>
            <a:pPr lvl="2"/>
            <a:r>
              <a:rPr lang="en-US"/>
              <a:t>Third level</a:t>
            </a:r>
          </a:p>
        </p:txBody>
      </p:sp>
    </p:spTree>
    <p:extLst>
      <p:ext uri="{BB962C8B-B14F-4D97-AF65-F5344CB8AC3E}">
        <p14:creationId xmlns:p14="http://schemas.microsoft.com/office/powerpoint/2010/main" val="16364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Shape 21"/>
        <p:cNvGrpSpPr/>
        <p:nvPr/>
      </p:nvGrpSpPr>
      <p:grpSpPr>
        <a:xfrm>
          <a:off x="0" y="0"/>
          <a:ext cx="0" cy="0"/>
          <a:chOff x="0" y="0"/>
          <a:chExt cx="0" cy="0"/>
        </a:xfrm>
      </p:grpSpPr>
      <p:sp>
        <p:nvSpPr>
          <p:cNvPr id="2" name="Rounded Rectangle 10">
            <a:extLst>
              <a:ext uri="{FF2B5EF4-FFF2-40B4-BE49-F238E27FC236}">
                <a16:creationId xmlns:a16="http://schemas.microsoft.com/office/drawing/2014/main" id="{5C801D63-5C4F-2046-E8CF-875DBC415A9D}"/>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ounded Rectangle 10">
            <a:extLst>
              <a:ext uri="{FF2B5EF4-FFF2-40B4-BE49-F238E27FC236}">
                <a16:creationId xmlns:a16="http://schemas.microsoft.com/office/drawing/2014/main" id="{665CAAB7-6DA3-B0A1-5198-61F54926290A}"/>
              </a:ext>
            </a:extLst>
          </p:cNvPr>
          <p:cNvSpPr/>
          <p:nvPr userDrawn="1"/>
        </p:nvSpPr>
        <p:spPr>
          <a:xfrm>
            <a:off x="184404" y="189395"/>
            <a:ext cx="11823192" cy="6492240"/>
          </a:xfrm>
          <a:prstGeom prst="roundRect">
            <a:avLst>
              <a:gd name="adj" fmla="val 363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1241656"/>
      </p:ext>
    </p:extLst>
  </p:cSld>
  <p:clrMap bg1="lt1" tx1="dk1" bg2="lt2" tx2="dk2" accent1="accent1" accent2="accent2" accent3="accent3" accent4="accent4" accent5="accent5" accent6="accent6" hlink="hlink" folHlink="folHlink"/>
  <p:sldLayoutIdLst>
    <p:sldLayoutId id="2147483659" r:id="rId1"/>
    <p:sldLayoutId id="2147483664" r:id="rId2"/>
    <p:sldLayoutId id="2147483697" r:id="rId3"/>
    <p:sldLayoutId id="2147483681" r:id="rId4"/>
    <p:sldLayoutId id="2147483698" r:id="rId5"/>
    <p:sldLayoutId id="2147483699" r:id="rId6"/>
    <p:sldLayoutId id="2147483703" r:id="rId7"/>
    <p:sldLayoutId id="2147483675" r:id="rId8"/>
    <p:sldLayoutId id="2147483695" r:id="rId9"/>
    <p:sldLayoutId id="2147483702" r:id="rId10"/>
    <p:sldLayoutId id="2147483660" r:id="rId11"/>
    <p:sldLayoutId id="2147483663" r:id="rId12"/>
    <p:sldLayoutId id="2147483680" r:id="rId13"/>
    <p:sldLayoutId id="2147483701" r:id="rId14"/>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3600" b="1" i="0" u="none" strike="noStrike" cap="none">
          <a:solidFill>
            <a:srgbClr val="000000"/>
          </a:solidFill>
          <a:latin typeface="+mj-lt"/>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0D97F1-8729-B8FB-F2D0-85E24E66BCFA}"/>
              </a:ext>
            </a:extLst>
          </p:cNvPr>
          <p:cNvSpPr>
            <a:spLocks noGrp="1"/>
          </p:cNvSpPr>
          <p:nvPr>
            <p:ph type="title"/>
          </p:nvPr>
        </p:nvSpPr>
        <p:spPr>
          <a:xfrm>
            <a:off x="183893" y="2256576"/>
            <a:ext cx="11823191" cy="2911083"/>
          </a:xfrm>
        </p:spPr>
        <p:txBody>
          <a:bodyPr/>
          <a:lstStyle/>
          <a:p>
            <a:r>
              <a:rPr lang="en-US" sz="5400"/>
              <a:t>Nursing Home </a:t>
            </a:r>
            <a:br>
              <a:rPr lang="en-US" sz="5400"/>
            </a:br>
            <a:r>
              <a:rPr lang="en-US" sz="5400"/>
              <a:t>Certificate of Need</a:t>
            </a:r>
            <a:br>
              <a:rPr lang="en-US" sz="5400"/>
            </a:br>
            <a:r>
              <a:rPr lang="en-US" sz="5400"/>
              <a:t>Ad Hoc Committee</a:t>
            </a:r>
            <a:br>
              <a:rPr lang="en-US" sz="5400"/>
            </a:br>
            <a:endParaRPr lang="en-US" sz="5400"/>
          </a:p>
        </p:txBody>
      </p:sp>
      <p:sp>
        <p:nvSpPr>
          <p:cNvPr id="4" name="Text Placeholder 3">
            <a:extLst>
              <a:ext uri="{FF2B5EF4-FFF2-40B4-BE49-F238E27FC236}">
                <a16:creationId xmlns:a16="http://schemas.microsoft.com/office/drawing/2014/main" id="{2E69197C-8A34-716D-7E22-7F1AA0205E9C}"/>
              </a:ext>
            </a:extLst>
          </p:cNvPr>
          <p:cNvSpPr>
            <a:spLocks noGrp="1"/>
          </p:cNvSpPr>
          <p:nvPr>
            <p:ph type="body" sz="quarter" idx="11"/>
          </p:nvPr>
        </p:nvSpPr>
        <p:spPr>
          <a:xfrm>
            <a:off x="184150" y="4802228"/>
            <a:ext cx="11823700" cy="1081088"/>
          </a:xfrm>
        </p:spPr>
        <p:txBody>
          <a:bodyPr/>
          <a:lstStyle/>
          <a:p>
            <a:r>
              <a:rPr lang="en-US" dirty="0"/>
              <a:t>June 8, 2026</a:t>
            </a:r>
          </a:p>
        </p:txBody>
      </p:sp>
    </p:spTree>
    <p:extLst>
      <p:ext uri="{BB962C8B-B14F-4D97-AF65-F5344CB8AC3E}">
        <p14:creationId xmlns:p14="http://schemas.microsoft.com/office/powerpoint/2010/main" val="19367784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7AB8D-BE86-822C-DD4F-A701D33E2BEB}"/>
              </a:ext>
            </a:extLst>
          </p:cNvPr>
          <p:cNvSpPr>
            <a:spLocks noGrp="1"/>
          </p:cNvSpPr>
          <p:nvPr>
            <p:ph type="title"/>
          </p:nvPr>
        </p:nvSpPr>
        <p:spPr>
          <a:xfrm>
            <a:off x="0" y="327804"/>
            <a:ext cx="11823192" cy="586597"/>
          </a:xfrm>
        </p:spPr>
        <p:txBody>
          <a:bodyPr>
            <a:noAutofit/>
          </a:bodyPr>
          <a:lstStyle/>
          <a:p>
            <a:pPr algn="ctr"/>
            <a:r>
              <a:rPr lang="en-US" sz="3200"/>
              <a:t>Next Steps</a:t>
            </a:r>
          </a:p>
        </p:txBody>
      </p:sp>
      <p:sp>
        <p:nvSpPr>
          <p:cNvPr id="4" name="Text Placeholder 3">
            <a:extLst>
              <a:ext uri="{FF2B5EF4-FFF2-40B4-BE49-F238E27FC236}">
                <a16:creationId xmlns:a16="http://schemas.microsoft.com/office/drawing/2014/main" id="{C3E52597-324A-F6DD-3EEF-35162836DCC4}"/>
              </a:ext>
            </a:extLst>
          </p:cNvPr>
          <p:cNvSpPr>
            <a:spLocks noGrp="1"/>
          </p:cNvSpPr>
          <p:nvPr>
            <p:ph type="body" sz="quarter" idx="11"/>
          </p:nvPr>
        </p:nvSpPr>
        <p:spPr>
          <a:xfrm>
            <a:off x="293298" y="914401"/>
            <a:ext cx="11567008" cy="4950792"/>
          </a:xfrm>
        </p:spPr>
        <p:txBody>
          <a:bodyPr lIns="91440" tIns="45720" rIns="91440" bIns="45720" anchor="t"/>
          <a:lstStyle/>
          <a:p>
            <a:pPr defTabSz="914377">
              <a:lnSpc>
                <a:spcPct val="90000"/>
              </a:lnSpc>
              <a:spcBef>
                <a:spcPts val="1000"/>
              </a:spcBef>
              <a:spcAft>
                <a:spcPts val="0"/>
              </a:spcAft>
              <a:defRPr/>
            </a:pPr>
            <a:endParaRPr lang="en-US" sz="2000" kern="1200" dirty="0">
              <a:solidFill>
                <a:schemeClr val="tx1"/>
              </a:solidFill>
              <a:latin typeface="+mn-lt"/>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ea typeface="+mn-ea"/>
              </a:rPr>
              <a:t>Committee members will provide any feedback or their approval no later </a:t>
            </a:r>
            <a:r>
              <a:rPr lang="en-US" kern="1200">
                <a:solidFill>
                  <a:schemeClr val="tx1"/>
                </a:solidFill>
                <a:ea typeface="+mn-ea"/>
              </a:rPr>
              <a:t>than June 12, </a:t>
            </a:r>
            <a:r>
              <a:rPr lang="en-US" kern="1200" dirty="0">
                <a:solidFill>
                  <a:schemeClr val="tx1"/>
                </a:solidFill>
                <a:ea typeface="+mn-ea"/>
              </a:rPr>
              <a:t>2026</a:t>
            </a:r>
          </a:p>
          <a:p>
            <a:pPr lvl="1" indent="0" defTabSz="914377">
              <a:lnSpc>
                <a:spcPct val="90000"/>
              </a:lnSpc>
              <a:spcBef>
                <a:spcPts val="1000"/>
              </a:spcBef>
              <a:spcAft>
                <a:spcPts val="0"/>
              </a:spcAft>
              <a:buNone/>
              <a:defRPr/>
            </a:pPr>
            <a:endParaRPr lang="en-US" kern="1200" dirty="0">
              <a:solidFill>
                <a:schemeClr val="tx1"/>
              </a:solidFill>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ea typeface="+mn-ea"/>
              </a:rPr>
              <a:t>All Committee members will be asked to confirm their approval for the proposals to be moved forward to the full Public Health and Health Planning Council for approval and prospective implementation</a:t>
            </a:r>
          </a:p>
          <a:p>
            <a:pPr lvl="1" indent="0" defTabSz="914377">
              <a:lnSpc>
                <a:spcPct val="90000"/>
              </a:lnSpc>
              <a:spcBef>
                <a:spcPts val="1000"/>
              </a:spcBef>
              <a:spcAft>
                <a:spcPts val="0"/>
              </a:spcAft>
              <a:buNone/>
              <a:defRPr/>
            </a:pPr>
            <a:endParaRPr lang="en-US" kern="1200" dirty="0">
              <a:solidFill>
                <a:schemeClr val="tx1"/>
              </a:solidFill>
              <a:ea typeface="+mn-ea"/>
              <a:cs typeface="Arial" panose="020B0604020202020204" pitchFamily="34" charset="0"/>
            </a:endParaRPr>
          </a:p>
          <a:p>
            <a:pPr marL="777240" lvl="1" indent="-342900" defTabSz="914377">
              <a:lnSpc>
                <a:spcPct val="90000"/>
              </a:lnSpc>
              <a:spcBef>
                <a:spcPts val="1000"/>
              </a:spcBef>
              <a:spcAft>
                <a:spcPts val="0"/>
              </a:spcAft>
              <a:defRPr/>
            </a:pPr>
            <a:r>
              <a:rPr lang="en-US" kern="1200" dirty="0">
                <a:solidFill>
                  <a:schemeClr val="tx1"/>
                </a:solidFill>
              </a:rPr>
              <a:t>Proposals to be presented at the full Council meeting on June 24, 2026</a:t>
            </a:r>
            <a:endParaRPr lang="en-US" dirty="0">
              <a:solidFill>
                <a:schemeClr val="tx1"/>
              </a:solidFill>
            </a:endParaRPr>
          </a:p>
          <a:p>
            <a:pPr lvl="2" indent="0" defTabSz="914377">
              <a:lnSpc>
                <a:spcPct val="90000"/>
              </a:lnSpc>
              <a:spcBef>
                <a:spcPts val="1000"/>
              </a:spcBef>
              <a:spcAft>
                <a:spcPts val="0"/>
              </a:spcAft>
              <a:buNone/>
              <a:defRPr/>
            </a:pPr>
            <a:endParaRPr lang="en-US" dirty="0"/>
          </a:p>
        </p:txBody>
      </p:sp>
    </p:spTree>
    <p:extLst>
      <p:ext uri="{BB962C8B-B14F-4D97-AF65-F5344CB8AC3E}">
        <p14:creationId xmlns:p14="http://schemas.microsoft.com/office/powerpoint/2010/main" val="1036580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213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7FF1C-7356-7DA3-0409-CC144706A6C3}"/>
              </a:ext>
            </a:extLst>
          </p:cNvPr>
          <p:cNvSpPr>
            <a:spLocks noGrp="1"/>
          </p:cNvSpPr>
          <p:nvPr>
            <p:ph type="title"/>
          </p:nvPr>
        </p:nvSpPr>
        <p:spPr/>
        <p:txBody>
          <a:bodyPr wrap="none" lIns="457200" tIns="45720" rIns="457200" bIns="45720" anchor="ctr">
            <a:normAutofit/>
          </a:bodyPr>
          <a:lstStyle/>
          <a:p>
            <a:r>
              <a:rPr lang="en-US" dirty="0"/>
              <a:t>Agenda</a:t>
            </a:r>
          </a:p>
        </p:txBody>
      </p:sp>
      <p:sp>
        <p:nvSpPr>
          <p:cNvPr id="3" name="Text Placeholder 2">
            <a:extLst>
              <a:ext uri="{FF2B5EF4-FFF2-40B4-BE49-F238E27FC236}">
                <a16:creationId xmlns:a16="http://schemas.microsoft.com/office/drawing/2014/main" id="{B5D2E796-F4F0-E7E6-AF5A-02C169E076DF}"/>
              </a:ext>
            </a:extLst>
          </p:cNvPr>
          <p:cNvSpPr>
            <a:spLocks noGrp="1"/>
          </p:cNvSpPr>
          <p:nvPr>
            <p:ph type="body" sz="quarter" idx="11"/>
          </p:nvPr>
        </p:nvSpPr>
        <p:spPr>
          <a:xfrm>
            <a:off x="283464" y="1636776"/>
            <a:ext cx="11588215" cy="4399014"/>
          </a:xfrm>
        </p:spPr>
        <p:txBody>
          <a:bodyPr lIns="91440" tIns="45720" rIns="91440" bIns="45720" anchor="t"/>
          <a:lstStyle/>
          <a:p>
            <a:pPr marL="342900" indent="-342900">
              <a:buFont typeface="Calibri" panose="020B0604020202020204" pitchFamily="34" charset="0"/>
              <a:buChar char="-"/>
            </a:pPr>
            <a:r>
              <a:rPr lang="en-US" sz="3200" b="1" dirty="0"/>
              <a:t>Stakeholder Comments Received </a:t>
            </a:r>
          </a:p>
          <a:p>
            <a:pPr marL="342900" indent="-342900">
              <a:buFont typeface="Calibri" panose="020B0604020202020204" pitchFamily="34" charset="0"/>
              <a:buChar char="-"/>
            </a:pPr>
            <a:r>
              <a:rPr lang="en-US" sz="3200" b="1" dirty="0"/>
              <a:t>Recommendations for Ad Hoc Committee Approval</a:t>
            </a:r>
          </a:p>
          <a:p>
            <a:pPr marL="342900" indent="-342900">
              <a:buFont typeface="Calibri" panose="020B0604020202020204" pitchFamily="34" charset="0"/>
              <a:buChar char="-"/>
            </a:pPr>
            <a:r>
              <a:rPr lang="en-US" sz="3200" b="1" dirty="0"/>
              <a:t>Next Steps </a:t>
            </a:r>
          </a:p>
        </p:txBody>
      </p:sp>
    </p:spTree>
    <p:extLst>
      <p:ext uri="{BB962C8B-B14F-4D97-AF65-F5344CB8AC3E}">
        <p14:creationId xmlns:p14="http://schemas.microsoft.com/office/powerpoint/2010/main" val="643676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840EA-C8DC-AFE2-C4D3-29527532ADA9}"/>
              </a:ext>
            </a:extLst>
          </p:cNvPr>
          <p:cNvSpPr>
            <a:spLocks noGrp="1"/>
          </p:cNvSpPr>
          <p:nvPr>
            <p:ph type="title"/>
          </p:nvPr>
        </p:nvSpPr>
        <p:spPr/>
        <p:txBody>
          <a:bodyPr wrap="none" lIns="457200" tIns="45720" rIns="457200" bIns="45720" anchor="ctr">
            <a:normAutofit/>
          </a:bodyPr>
          <a:lstStyle/>
          <a:p>
            <a:r>
              <a:rPr lang="en-US" dirty="0"/>
              <a:t> Stakeholder Comment</a:t>
            </a:r>
          </a:p>
        </p:txBody>
      </p:sp>
      <p:sp>
        <p:nvSpPr>
          <p:cNvPr id="3" name="Text Placeholder 2">
            <a:extLst>
              <a:ext uri="{FF2B5EF4-FFF2-40B4-BE49-F238E27FC236}">
                <a16:creationId xmlns:a16="http://schemas.microsoft.com/office/drawing/2014/main" id="{559DCD81-A551-FD2D-1CCA-274B4002CD98}"/>
              </a:ext>
            </a:extLst>
          </p:cNvPr>
          <p:cNvSpPr>
            <a:spLocks noGrp="1"/>
          </p:cNvSpPr>
          <p:nvPr>
            <p:ph type="body" sz="quarter" idx="11"/>
          </p:nvPr>
        </p:nvSpPr>
        <p:spPr>
          <a:xfrm>
            <a:off x="320104" y="1066848"/>
            <a:ext cx="11551787" cy="4724304"/>
          </a:xfrm>
        </p:spPr>
        <p:txBody>
          <a:bodyPr lIns="91440" tIns="45720" rIns="91440" bIns="45720" anchor="t"/>
          <a:lstStyle/>
          <a:p>
            <a:r>
              <a:rPr lang="en-US" dirty="0"/>
              <a:t>Comments received from stakeholders over the course of the last several weeks include:</a:t>
            </a:r>
          </a:p>
          <a:p>
            <a:pPr marL="777240" lvl="1" indent="-342900">
              <a:defRPr/>
            </a:pPr>
            <a:r>
              <a:rPr lang="en-US" b="1" dirty="0"/>
              <a:t>Reducing delays in Certificate of Need application Processing</a:t>
            </a:r>
          </a:p>
          <a:p>
            <a:pPr marL="777240" lvl="1" indent="-342900">
              <a:defRPr/>
            </a:pPr>
            <a:r>
              <a:rPr lang="en-US" b="1" dirty="0"/>
              <a:t>Character and Competence</a:t>
            </a:r>
          </a:p>
          <a:p>
            <a:pPr marL="1234440" lvl="2">
              <a:defRPr/>
            </a:pPr>
            <a:r>
              <a:rPr lang="en-US" b="1" dirty="0"/>
              <a:t>Reconsider regulations </a:t>
            </a:r>
            <a:r>
              <a:rPr lang="en-US" dirty="0"/>
              <a:t>that disqualify owners with </a:t>
            </a:r>
            <a:r>
              <a:rPr lang="en-US" b="1" dirty="0"/>
              <a:t>two-star ratings</a:t>
            </a:r>
            <a:r>
              <a:rPr lang="en-US" dirty="0"/>
              <a:t> and inflexible requirements on </a:t>
            </a:r>
            <a:r>
              <a:rPr lang="en-US" b="1" dirty="0"/>
              <a:t>experience </a:t>
            </a:r>
          </a:p>
          <a:p>
            <a:pPr marL="1234440" lvl="2">
              <a:defRPr/>
            </a:pPr>
            <a:r>
              <a:rPr lang="en-US" dirty="0"/>
              <a:t>Change </a:t>
            </a:r>
            <a:r>
              <a:rPr lang="en-US" b="1" dirty="0"/>
              <a:t>absentee ownership </a:t>
            </a:r>
            <a:r>
              <a:rPr lang="en-US" dirty="0"/>
              <a:t>so it is not a disqualifier. Applicant narrative should contain the specifics of who will be onsite for operation.</a:t>
            </a:r>
          </a:p>
          <a:p>
            <a:pPr marL="1234440" lvl="2">
              <a:defRPr/>
            </a:pPr>
            <a:r>
              <a:rPr lang="en-US" dirty="0"/>
              <a:t>Reconsider imposition of </a:t>
            </a:r>
            <a:r>
              <a:rPr lang="en-US" b="1" dirty="0"/>
              <a:t>Conditional Approvals</a:t>
            </a:r>
          </a:p>
          <a:p>
            <a:endParaRPr lang="en-US" sz="2200" dirty="0"/>
          </a:p>
          <a:p>
            <a:endParaRPr lang="en-US" dirty="0"/>
          </a:p>
        </p:txBody>
      </p:sp>
    </p:spTree>
    <p:extLst>
      <p:ext uri="{BB962C8B-B14F-4D97-AF65-F5344CB8AC3E}">
        <p14:creationId xmlns:p14="http://schemas.microsoft.com/office/powerpoint/2010/main" val="3244224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E5311-5CA4-35E9-4951-8669B09429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326BB4-1253-9AE5-2C1C-F83141D932DE}"/>
              </a:ext>
            </a:extLst>
          </p:cNvPr>
          <p:cNvSpPr>
            <a:spLocks noGrp="1"/>
          </p:cNvSpPr>
          <p:nvPr>
            <p:ph type="title"/>
          </p:nvPr>
        </p:nvSpPr>
        <p:spPr/>
        <p:txBody>
          <a:bodyPr wrap="none" lIns="457200" tIns="45720" rIns="457200" bIns="45720" anchor="ctr">
            <a:normAutofit/>
          </a:bodyPr>
          <a:lstStyle/>
          <a:p>
            <a:r>
              <a:rPr lang="en-US" dirty="0"/>
              <a:t>stakeholder Comment</a:t>
            </a:r>
          </a:p>
        </p:txBody>
      </p:sp>
      <p:sp>
        <p:nvSpPr>
          <p:cNvPr id="3" name="Text Placeholder 2">
            <a:extLst>
              <a:ext uri="{FF2B5EF4-FFF2-40B4-BE49-F238E27FC236}">
                <a16:creationId xmlns:a16="http://schemas.microsoft.com/office/drawing/2014/main" id="{6DFFFC9A-F05D-E75A-C27A-9F0AAF16196A}"/>
              </a:ext>
            </a:extLst>
          </p:cNvPr>
          <p:cNvSpPr>
            <a:spLocks noGrp="1"/>
          </p:cNvSpPr>
          <p:nvPr>
            <p:ph type="body" sz="quarter" idx="11"/>
          </p:nvPr>
        </p:nvSpPr>
        <p:spPr>
          <a:xfrm>
            <a:off x="320104" y="1066847"/>
            <a:ext cx="11551787" cy="5458643"/>
          </a:xfrm>
        </p:spPr>
        <p:txBody>
          <a:bodyPr lIns="91440" tIns="45720" rIns="91440" bIns="45720" anchor="t"/>
          <a:lstStyle/>
          <a:p>
            <a:endParaRPr lang="en-US" dirty="0"/>
          </a:p>
          <a:p>
            <a:pPr marL="777240" marR="0" lvl="1"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1" i="0" u="none" strike="noStrike" kern="0" cap="none" spc="0" normalizeH="0" baseline="0" noProof="0" dirty="0">
                <a:ln>
                  <a:noFill/>
                </a:ln>
                <a:solidFill>
                  <a:srgbClr val="000000"/>
                </a:solidFill>
                <a:effectLst/>
                <a:uLnTx/>
                <a:uFillTx/>
                <a:latin typeface="Arial"/>
                <a:cs typeface="Arial"/>
                <a:sym typeface="Arial"/>
              </a:rPr>
              <a:t>Related Party Transactions</a:t>
            </a:r>
            <a:endParaRPr lang="en-US" b="1"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0" i="0" u="none" strike="noStrike" kern="0" cap="none" spc="0" normalizeH="0" baseline="0" noProof="0" dirty="0">
                <a:ln>
                  <a:noFill/>
                </a:ln>
                <a:solidFill>
                  <a:srgbClr val="000000"/>
                </a:solidFill>
                <a:effectLst/>
                <a:uLnTx/>
                <a:uFillTx/>
                <a:latin typeface="Arial"/>
                <a:cs typeface="Arial"/>
                <a:sym typeface="Arial"/>
              </a:rPr>
              <a:t>Reconsider </a:t>
            </a:r>
            <a:r>
              <a:rPr kumimoji="0" lang="en-US" b="1" i="0" u="none" strike="noStrike" kern="0" cap="none" spc="0" normalizeH="0" baseline="0" noProof="0" dirty="0">
                <a:ln>
                  <a:noFill/>
                </a:ln>
                <a:solidFill>
                  <a:srgbClr val="000000"/>
                </a:solidFill>
                <a:effectLst/>
                <a:uLnTx/>
                <a:uFillTx/>
                <a:latin typeface="Arial"/>
                <a:cs typeface="Arial"/>
                <a:sym typeface="Arial"/>
              </a:rPr>
              <a:t>The Attorney General’s Medicaid Fraud Control Unit Presentations </a:t>
            </a:r>
            <a:r>
              <a:rPr kumimoji="0" lang="en-US" b="0" i="0" u="none" strike="noStrike" kern="0" cap="none" spc="0" normalizeH="0" baseline="0" noProof="0" dirty="0">
                <a:ln>
                  <a:noFill/>
                </a:ln>
                <a:solidFill>
                  <a:srgbClr val="000000"/>
                </a:solidFill>
                <a:effectLst/>
                <a:uLnTx/>
                <a:uFillTx/>
                <a:latin typeface="Arial"/>
                <a:cs typeface="Arial"/>
                <a:sym typeface="Arial"/>
              </a:rPr>
              <a:t>since the cases presented were selective and incomplete. Not all related party transactions are inappropriate</a:t>
            </a:r>
            <a:endParaRPr lang="en-US" b="0"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1" i="0" u="none" strike="noStrike" kern="0" cap="none" spc="0" normalizeH="0" baseline="0" noProof="0" dirty="0">
                <a:ln>
                  <a:noFill/>
                </a:ln>
                <a:solidFill>
                  <a:srgbClr val="000000"/>
                </a:solidFill>
                <a:effectLst/>
                <a:uLnTx/>
                <a:uFillTx/>
                <a:latin typeface="Arial"/>
                <a:cs typeface="Arial"/>
                <a:sym typeface="Arial"/>
              </a:rPr>
              <a:t>Economies of scale </a:t>
            </a:r>
            <a:r>
              <a:rPr kumimoji="0" lang="en-US" b="0" i="0" u="none" strike="noStrike" kern="0" cap="none" spc="0" normalizeH="0" baseline="0" noProof="0" dirty="0">
                <a:ln>
                  <a:noFill/>
                </a:ln>
                <a:solidFill>
                  <a:srgbClr val="000000"/>
                </a:solidFill>
                <a:effectLst/>
                <a:uLnTx/>
                <a:uFillTx/>
                <a:latin typeface="Arial"/>
                <a:cs typeface="Arial"/>
                <a:sym typeface="Arial"/>
              </a:rPr>
              <a:t>are possible and blanket skepticism is unwarranted</a:t>
            </a:r>
            <a:endParaRPr lang="en-US" b="0" i="0" u="none" strike="noStrike" kern="0" cap="none" spc="0" normalizeH="0" baseline="0" noProof="0" dirty="0">
              <a:ln>
                <a:noFill/>
              </a:ln>
              <a:solidFill>
                <a:srgbClr val="000000"/>
              </a:solidFill>
              <a:effectLst/>
              <a:uLnTx/>
              <a:uFillTx/>
              <a:latin typeface="Arial"/>
              <a:cs typeface="Arial"/>
            </a:endParaRPr>
          </a:p>
          <a:p>
            <a:pPr marL="1234440" lvl="2">
              <a:spcAft>
                <a:spcPts val="0"/>
              </a:spcAft>
              <a:defRPr/>
            </a:pPr>
            <a:r>
              <a:rPr kumimoji="0" lang="en-US" b="1" i="0" u="none" strike="noStrike" kern="0" cap="none" spc="0" normalizeH="0" baseline="0" noProof="0" dirty="0">
                <a:ln>
                  <a:noFill/>
                </a:ln>
                <a:solidFill>
                  <a:srgbClr val="000000"/>
                </a:solidFill>
                <a:effectLst/>
                <a:uLnTx/>
                <a:uFillTx/>
                <a:latin typeface="Arial"/>
                <a:cs typeface="Arial"/>
                <a:sym typeface="Arial"/>
              </a:rPr>
              <a:t>Existing guardrails </a:t>
            </a:r>
            <a:r>
              <a:rPr kumimoji="0" lang="en-US" b="0" i="0" u="none" strike="noStrike" kern="0" cap="none" spc="0" normalizeH="0" baseline="0" noProof="0" dirty="0">
                <a:ln>
                  <a:noFill/>
                </a:ln>
                <a:solidFill>
                  <a:srgbClr val="000000"/>
                </a:solidFill>
                <a:effectLst/>
                <a:uLnTx/>
                <a:uFillTx/>
                <a:latin typeface="Arial"/>
                <a:cs typeface="Arial"/>
                <a:sym typeface="Arial"/>
              </a:rPr>
              <a:t>already in place. Cost reporting rules </a:t>
            </a:r>
            <a:r>
              <a:rPr lang="en-US" dirty="0"/>
              <a:t>eliminate </a:t>
            </a:r>
            <a:r>
              <a:rPr kumimoji="0" lang="en-US" b="0" i="0" u="none" strike="noStrike" kern="0" cap="none" spc="0" normalizeH="0" baseline="0" noProof="0" dirty="0">
                <a:ln>
                  <a:noFill/>
                </a:ln>
                <a:solidFill>
                  <a:srgbClr val="000000"/>
                </a:solidFill>
                <a:effectLst/>
                <a:uLnTx/>
                <a:uFillTx/>
                <a:latin typeface="Arial"/>
                <a:cs typeface="Arial"/>
                <a:sym typeface="Arial"/>
              </a:rPr>
              <a:t>related-party profit.</a:t>
            </a:r>
            <a:endParaRPr lang="en-US" b="0" i="0" u="none" strike="noStrike" kern="0" cap="none" spc="0" normalizeH="0" baseline="0" noProof="0" dirty="0">
              <a:ln>
                <a:noFill/>
              </a:ln>
              <a:solidFill>
                <a:srgbClr val="000000"/>
              </a:solidFill>
              <a:effectLst/>
              <a:uLnTx/>
              <a:uFillTx/>
              <a:latin typeface="Arial"/>
              <a:cs typeface="Arial"/>
            </a:endParaRPr>
          </a:p>
        </p:txBody>
      </p:sp>
    </p:spTree>
    <p:extLst>
      <p:ext uri="{BB962C8B-B14F-4D97-AF65-F5344CB8AC3E}">
        <p14:creationId xmlns:p14="http://schemas.microsoft.com/office/powerpoint/2010/main" val="333420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D92D6-4BE6-14DA-8668-134EA85CB4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5DACEC-86DA-7C7E-DDDE-87D8083D6EBA}"/>
              </a:ext>
            </a:extLst>
          </p:cNvPr>
          <p:cNvSpPr>
            <a:spLocks noGrp="1"/>
          </p:cNvSpPr>
          <p:nvPr>
            <p:ph type="title"/>
          </p:nvPr>
        </p:nvSpPr>
        <p:spPr/>
        <p:txBody>
          <a:bodyPr wrap="none" lIns="457200" tIns="45720" rIns="457200" bIns="45720" anchor="ctr">
            <a:normAutofit/>
          </a:bodyPr>
          <a:lstStyle/>
          <a:p>
            <a:r>
              <a:rPr lang="en-US" dirty="0"/>
              <a:t>stakeholder Comment</a:t>
            </a:r>
          </a:p>
        </p:txBody>
      </p:sp>
      <p:sp>
        <p:nvSpPr>
          <p:cNvPr id="3" name="Text Placeholder 2">
            <a:extLst>
              <a:ext uri="{FF2B5EF4-FFF2-40B4-BE49-F238E27FC236}">
                <a16:creationId xmlns:a16="http://schemas.microsoft.com/office/drawing/2014/main" id="{78C6063D-BABC-45E1-5487-DAD80BF4A256}"/>
              </a:ext>
            </a:extLst>
          </p:cNvPr>
          <p:cNvSpPr>
            <a:spLocks noGrp="1"/>
          </p:cNvSpPr>
          <p:nvPr>
            <p:ph type="body" sz="quarter" idx="11"/>
          </p:nvPr>
        </p:nvSpPr>
        <p:spPr>
          <a:xfrm>
            <a:off x="320104" y="1066847"/>
            <a:ext cx="11551787" cy="5458643"/>
          </a:xfrm>
        </p:spPr>
        <p:txBody>
          <a:bodyPr lIns="91440" tIns="45720" rIns="91440" bIns="45720" anchor="t"/>
          <a:lstStyle/>
          <a:p>
            <a:endParaRPr lang="en-US" dirty="0"/>
          </a:p>
          <a:p>
            <a:pPr marL="777240" marR="0" lvl="1" indent="-342900" algn="l" defTabSz="914400" rtl="0" eaLnBrk="1" fontAlgn="auto" latinLnBrk="0" hangingPunct="1">
              <a:lnSpc>
                <a:spcPct val="100000"/>
              </a:lnSpc>
              <a:spcBef>
                <a:spcPts val="800"/>
              </a:spcBef>
              <a:spcAft>
                <a:spcPts val="600"/>
              </a:spcAft>
              <a:buClrTx/>
              <a:buSzTx/>
              <a:buFont typeface="Arial" panose="020B0604020202020204" pitchFamily="34" charset="0"/>
              <a:buChar char="•"/>
              <a:tabLst/>
              <a:defRPr/>
            </a:pPr>
            <a:r>
              <a:rPr kumimoji="0" lang="en-US" b="1" i="0" u="none" strike="noStrike" kern="0" cap="none" spc="0" normalizeH="0" baseline="0" noProof="0" dirty="0">
                <a:ln>
                  <a:noFill/>
                </a:ln>
                <a:solidFill>
                  <a:srgbClr val="000000"/>
                </a:solidFill>
                <a:effectLst/>
                <a:uLnTx/>
                <a:uFillTx/>
                <a:latin typeface="Arial"/>
                <a:cs typeface="Arial"/>
                <a:sym typeface="Arial"/>
              </a:rPr>
              <a:t>Financial Feasibility</a:t>
            </a:r>
            <a:endParaRPr lang="en-US" b="1" i="0" u="none" strike="noStrike" kern="0" cap="none" spc="0" normalizeH="0" baseline="0" noProof="0" dirty="0">
              <a:ln>
                <a:noFill/>
              </a:ln>
              <a:solidFill>
                <a:srgbClr val="000000"/>
              </a:solidFill>
              <a:effectLst/>
              <a:uLnTx/>
              <a:uFillTx/>
              <a:latin typeface="Arial"/>
              <a:cs typeface="Arial"/>
            </a:endParaRPr>
          </a:p>
          <a:p>
            <a:pPr marL="1234440" lvl="2">
              <a:spcAft>
                <a:spcPts val="0"/>
              </a:spcAft>
              <a:defRPr/>
            </a:pPr>
            <a:r>
              <a:rPr lang="en-US" b="1" dirty="0"/>
              <a:t>Equity requirement </a:t>
            </a:r>
            <a:r>
              <a:rPr lang="en-US" dirty="0"/>
              <a:t>reduction from 25% to 10% for capital projects, consistent with Hospitals.</a:t>
            </a:r>
            <a:endParaRPr lang="en-US" b="0"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0" i="0" u="none" strike="noStrike" kern="0" cap="none" spc="0" normalizeH="0" baseline="0" noProof="0" dirty="0">
                <a:ln>
                  <a:noFill/>
                </a:ln>
                <a:solidFill>
                  <a:srgbClr val="000000"/>
                </a:solidFill>
                <a:effectLst/>
                <a:uLnTx/>
                <a:uFillTx/>
                <a:latin typeface="Arial"/>
                <a:cs typeface="Arial"/>
                <a:sym typeface="Arial"/>
              </a:rPr>
              <a:t>Consider</a:t>
            </a:r>
            <a:r>
              <a:rPr lang="en-US" dirty="0"/>
              <a:t> the financial realities when placing </a:t>
            </a:r>
            <a:r>
              <a:rPr lang="en-US" b="1" dirty="0"/>
              <a:t>c</a:t>
            </a:r>
            <a:r>
              <a:rPr kumimoji="0" lang="en-US" b="1" i="0" u="none" strike="noStrike" kern="0" cap="none" spc="0" normalizeH="0" baseline="0" noProof="0" dirty="0">
                <a:ln>
                  <a:noFill/>
                </a:ln>
                <a:solidFill>
                  <a:srgbClr val="000000"/>
                </a:solidFill>
                <a:effectLst/>
                <a:uLnTx/>
                <a:uFillTx/>
                <a:latin typeface="Arial"/>
                <a:cs typeface="Arial"/>
                <a:sym typeface="Arial"/>
              </a:rPr>
              <a:t>aps on rent.</a:t>
            </a:r>
            <a:endParaRPr lang="en-US" b="1"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0" i="0" u="none" strike="noStrike" kern="0" cap="none" spc="0" normalizeH="0" baseline="0" noProof="0" dirty="0">
                <a:ln>
                  <a:noFill/>
                </a:ln>
                <a:solidFill>
                  <a:srgbClr val="000000"/>
                </a:solidFill>
                <a:effectLst/>
                <a:uLnTx/>
                <a:uFillTx/>
                <a:latin typeface="Arial"/>
                <a:cs typeface="Arial"/>
                <a:sym typeface="Arial"/>
              </a:rPr>
              <a:t>Consider the consequences of </a:t>
            </a:r>
            <a:r>
              <a:rPr lang="en-US" b="1" dirty="0"/>
              <a:t>legislative</a:t>
            </a:r>
            <a:r>
              <a:rPr kumimoji="0" lang="en-US" b="1" i="0" u="none" strike="noStrike" kern="0" cap="none" spc="0" normalizeH="0" baseline="0" noProof="0" dirty="0">
                <a:ln>
                  <a:noFill/>
                </a:ln>
                <a:solidFill>
                  <a:srgbClr val="000000"/>
                </a:solidFill>
                <a:effectLst/>
                <a:uLnTx/>
                <a:uFillTx/>
                <a:latin typeface="Arial"/>
                <a:cs typeface="Arial"/>
                <a:sym typeface="Arial"/>
              </a:rPr>
              <a:t> enactments </a:t>
            </a:r>
            <a:r>
              <a:rPr kumimoji="0" lang="en-US" b="0" i="0" u="none" strike="noStrike" kern="0" cap="none" spc="0" normalizeH="0" baseline="0" noProof="0" dirty="0">
                <a:ln>
                  <a:noFill/>
                </a:ln>
                <a:solidFill>
                  <a:srgbClr val="000000"/>
                </a:solidFill>
                <a:effectLst/>
                <a:uLnTx/>
                <a:uFillTx/>
                <a:latin typeface="Arial"/>
                <a:cs typeface="Arial"/>
                <a:sym typeface="Arial"/>
              </a:rPr>
              <a:t>on facilities.</a:t>
            </a:r>
            <a:endParaRPr lang="en-US" b="0"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1" i="0" u="none" strike="noStrike" kern="0" cap="none" spc="0" normalizeH="0" baseline="0" noProof="0" dirty="0">
                <a:ln>
                  <a:noFill/>
                </a:ln>
                <a:solidFill>
                  <a:srgbClr val="000000"/>
                </a:solidFill>
                <a:effectLst/>
                <a:uLnTx/>
                <a:uFillTx/>
                <a:latin typeface="Arial"/>
                <a:cs typeface="Arial"/>
                <a:sym typeface="Arial"/>
              </a:rPr>
              <a:t>Reasonable </a:t>
            </a:r>
            <a:r>
              <a:rPr lang="en-US" b="1" dirty="0"/>
              <a:t>rent </a:t>
            </a:r>
            <a:r>
              <a:rPr lang="en-US" dirty="0"/>
              <a:t>where market-rate certifications should rely on independent appraisers.</a:t>
            </a:r>
            <a:endParaRPr lang="en-US" b="0" i="0" u="none" strike="noStrike" kern="0" cap="none" spc="0" normalizeH="0" baseline="0" noProof="0" dirty="0">
              <a:ln>
                <a:noFill/>
              </a:ln>
              <a:solidFill>
                <a:srgbClr val="000000"/>
              </a:solidFill>
              <a:effectLst/>
              <a:uLnTx/>
              <a:uFillTx/>
              <a:latin typeface="Arial"/>
              <a:cs typeface="Arial"/>
            </a:endParaRPr>
          </a:p>
          <a:p>
            <a:pPr marL="1234440" marR="0" lvl="2" indent="-342900"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en-US" b="0" i="0" u="none" strike="noStrike" kern="0" cap="none" spc="0" normalizeH="0" baseline="0" noProof="0" dirty="0">
                <a:ln>
                  <a:noFill/>
                </a:ln>
                <a:solidFill>
                  <a:srgbClr val="000000"/>
                </a:solidFill>
                <a:effectLst/>
                <a:uLnTx/>
                <a:uFillTx/>
                <a:latin typeface="Arial"/>
                <a:cs typeface="Arial"/>
                <a:sym typeface="Arial"/>
              </a:rPr>
              <a:t>Working Capital</a:t>
            </a:r>
            <a:endParaRPr lang="en-US" b="0" i="0" u="none" strike="noStrike" kern="0" cap="none" spc="0" normalizeH="0" baseline="0" noProof="0" dirty="0">
              <a:ln>
                <a:noFill/>
              </a:ln>
              <a:solidFill>
                <a:srgbClr val="000000"/>
              </a:solidFill>
              <a:effectLst/>
              <a:uLnTx/>
              <a:uFillTx/>
              <a:latin typeface="Arial"/>
              <a:cs typeface="Arial"/>
            </a:endParaRPr>
          </a:p>
          <a:p>
            <a:endParaRPr lang="en-US" dirty="0"/>
          </a:p>
        </p:txBody>
      </p:sp>
    </p:spTree>
    <p:extLst>
      <p:ext uri="{BB962C8B-B14F-4D97-AF65-F5344CB8AC3E}">
        <p14:creationId xmlns:p14="http://schemas.microsoft.com/office/powerpoint/2010/main" val="47791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5CC3DE9-6507-396B-F502-331C3CC3A5E8}"/>
              </a:ext>
            </a:extLst>
          </p:cNvPr>
          <p:cNvSpPr>
            <a:spLocks noGrp="1"/>
          </p:cNvSpPr>
          <p:nvPr>
            <p:ph type="body" sz="quarter" idx="11"/>
          </p:nvPr>
        </p:nvSpPr>
        <p:spPr>
          <a:xfrm>
            <a:off x="3798628" y="1201786"/>
            <a:ext cx="7556736" cy="5424487"/>
          </a:xfrm>
        </p:spPr>
        <p:txBody>
          <a:bodyPr lIns="91440" tIns="45720" rIns="91440" bIns="45720" anchor="t"/>
          <a:lstStyle/>
          <a:p>
            <a:endParaRPr lang="en-US" sz="2400" dirty="0"/>
          </a:p>
          <a:p>
            <a:pPr marL="1061085" lvl="1" indent="-457200">
              <a:buChar char="•"/>
            </a:pPr>
            <a:r>
              <a:rPr lang="en-US" sz="2800" b="1" dirty="0"/>
              <a:t>PILLAR 1: </a:t>
            </a:r>
            <a:r>
              <a:rPr lang="en-US" sz="2800" dirty="0"/>
              <a:t>OPERATOR QUALIFICATIONS AND EXPERIENCE</a:t>
            </a:r>
          </a:p>
          <a:p>
            <a:pPr marL="1061085" lvl="1" indent="-457200">
              <a:buChar char="•"/>
            </a:pPr>
            <a:endParaRPr lang="en-US" sz="2800" dirty="0"/>
          </a:p>
          <a:p>
            <a:pPr marL="1061085" lvl="1" indent="-457200">
              <a:buChar char="•"/>
            </a:pPr>
            <a:r>
              <a:rPr lang="en-US" sz="2800" b="1" dirty="0"/>
              <a:t>PILLAR 2: </a:t>
            </a:r>
            <a:r>
              <a:rPr lang="en-US" sz="2800" dirty="0"/>
              <a:t>FINANCIAL SUSTAINABILITY AND RESOURCE ADEQUACY</a:t>
            </a:r>
          </a:p>
          <a:p>
            <a:pPr marL="1061085" lvl="1" indent="-457200">
              <a:buChar char="•"/>
            </a:pPr>
            <a:endParaRPr lang="en-US" sz="2800" b="1" dirty="0"/>
          </a:p>
          <a:p>
            <a:pPr marL="1061085" lvl="1" indent="-457200">
              <a:buChar char="•"/>
            </a:pPr>
            <a:r>
              <a:rPr lang="en-US" sz="2800" b="1" dirty="0"/>
              <a:t>PILLAR 3: </a:t>
            </a:r>
            <a:r>
              <a:rPr lang="en-US" sz="2800" dirty="0"/>
              <a:t>RELATED-PARTY AND ADMINISTRATIVE OVERSIGHT</a:t>
            </a:r>
            <a:endParaRPr lang="en-US" dirty="0"/>
          </a:p>
          <a:p>
            <a:pPr marL="777240" lvl="1" indent="-342900">
              <a:buChar char="•"/>
            </a:pPr>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
        <p:nvSpPr>
          <p:cNvPr id="2" name="Title 1">
            <a:extLst>
              <a:ext uri="{FF2B5EF4-FFF2-40B4-BE49-F238E27FC236}">
                <a16:creationId xmlns:a16="http://schemas.microsoft.com/office/drawing/2014/main" id="{A2936D52-7B7A-1571-FAE8-B18A07B52720}"/>
              </a:ext>
            </a:extLst>
          </p:cNvPr>
          <p:cNvSpPr>
            <a:spLocks noGrp="1"/>
          </p:cNvSpPr>
          <p:nvPr>
            <p:ph type="title" idx="4294967295"/>
          </p:nvPr>
        </p:nvSpPr>
        <p:spPr>
          <a:xfrm>
            <a:off x="182880" y="2553482"/>
            <a:ext cx="3749040" cy="3812890"/>
          </a:xfrm>
          <a:prstGeom prst="rect">
            <a:avLst/>
          </a:prstGeom>
        </p:spPr>
        <p:txBody>
          <a:bodyPr lIns="91440" tIns="45720" rIns="91440" bIns="45720" anchor="t"/>
          <a:lstStyle/>
          <a:p>
            <a:r>
              <a:rPr lang="en-US" dirty="0">
                <a:solidFill>
                  <a:schemeClr val="bg2"/>
                </a:solidFill>
              </a:rPr>
              <a:t>Recommendations for Ad Hoc Committee Approval</a:t>
            </a:r>
          </a:p>
        </p:txBody>
      </p:sp>
    </p:spTree>
    <p:extLst>
      <p:ext uri="{BB962C8B-B14F-4D97-AF65-F5344CB8AC3E}">
        <p14:creationId xmlns:p14="http://schemas.microsoft.com/office/powerpoint/2010/main" val="3008274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AED74-D78F-9C07-F68C-18856FAEFF93}"/>
              </a:ext>
            </a:extLst>
          </p:cNvPr>
          <p:cNvSpPr>
            <a:spLocks noGrp="1"/>
          </p:cNvSpPr>
          <p:nvPr>
            <p:ph type="title"/>
          </p:nvPr>
        </p:nvSpPr>
        <p:spPr/>
        <p:txBody>
          <a:bodyPr wrap="none" lIns="457200" tIns="45720" rIns="457200" bIns="45720" anchor="ctr">
            <a:normAutofit/>
          </a:bodyPr>
          <a:lstStyle/>
          <a:p>
            <a:r>
              <a:rPr lang="en-US" sz="3200" b="0" dirty="0">
                <a:ea typeface="+mj-lt"/>
                <a:cs typeface="+mj-lt"/>
              </a:rPr>
              <a:t>PILLAR 1: OPERATOR QUALIFICATIONS AND EXPERIENCE</a:t>
            </a:r>
            <a:endParaRPr lang="en-US" sz="3200" dirty="0">
              <a:ea typeface="+mj-lt"/>
              <a:cs typeface="+mj-lt"/>
            </a:endParaRPr>
          </a:p>
        </p:txBody>
      </p:sp>
      <p:sp>
        <p:nvSpPr>
          <p:cNvPr id="3" name="Text Placeholder 2">
            <a:extLst>
              <a:ext uri="{FF2B5EF4-FFF2-40B4-BE49-F238E27FC236}">
                <a16:creationId xmlns:a16="http://schemas.microsoft.com/office/drawing/2014/main" id="{CADEA60E-4EA5-96F5-F5A7-D1D633D240D7}"/>
              </a:ext>
            </a:extLst>
          </p:cNvPr>
          <p:cNvSpPr>
            <a:spLocks noGrp="1"/>
          </p:cNvSpPr>
          <p:nvPr>
            <p:ph type="body" sz="quarter" idx="11"/>
          </p:nvPr>
        </p:nvSpPr>
        <p:spPr>
          <a:xfrm>
            <a:off x="320104" y="1160232"/>
            <a:ext cx="11551787" cy="4537535"/>
          </a:xfrm>
        </p:spPr>
        <p:txBody>
          <a:bodyPr lIns="91440" tIns="45720" rIns="91440" bIns="45720" anchor="t"/>
          <a:lstStyle/>
          <a:p>
            <a:r>
              <a:rPr lang="en-US" sz="1800" b="1" dirty="0"/>
              <a:t>Charter Objective: </a:t>
            </a:r>
            <a:r>
              <a:rPr lang="en-US" sz="1800" dirty="0"/>
              <a:t>To determine the "adequate and relevant" experience necessary to successfully operate a nursing home.</a:t>
            </a:r>
          </a:p>
          <a:p>
            <a:r>
              <a:rPr lang="en-US" sz="1800" b="1" dirty="0"/>
              <a:t>Adopt 5-year Minimum Leadership Experience Threshold with Limited Flexibility: </a:t>
            </a:r>
            <a:r>
              <a:rPr lang="en-US" sz="1800" dirty="0"/>
              <a:t>Define relevant experience as a licensed nursing home administer, Director of Nursing, owner/operator, or other leadership position held at a health care facility. Applicants who do not meet the threshold, must submit detailed narratives with the initial application to demonstrate equivalent qualifications for the PHHPC to consider on a case-by-case basis. </a:t>
            </a:r>
          </a:p>
          <a:p>
            <a:r>
              <a:rPr lang="en-US" sz="1800" b="1" dirty="0"/>
              <a:t>Leverage Existing Authority - Independent Quality Monitors: </a:t>
            </a:r>
            <a:r>
              <a:rPr lang="en-US" sz="1800" dirty="0"/>
              <a:t>The Department will leverage its existing statutory authority under Public Health Law 2803-w and require an Independent Quality Monitor for purposes of monitoring the operator’s compliance with a written and mandatory corrective plan(s).</a:t>
            </a:r>
            <a:endParaRPr lang="en-US" sz="1800" b="1" dirty="0"/>
          </a:p>
          <a:p>
            <a:r>
              <a:rPr lang="en-US" sz="1800" b="1" dirty="0"/>
              <a:t>Mandatory Disclosure and 90-Day Notice</a:t>
            </a:r>
            <a:r>
              <a:rPr lang="en-US" sz="1800" dirty="0"/>
              <a:t>: In accordance with PHL</a:t>
            </a:r>
            <a:r>
              <a:rPr lang="en-US" dirty="0"/>
              <a:t> </a:t>
            </a:r>
            <a:r>
              <a:rPr lang="en-US" sz="1800" dirty="0"/>
              <a:t>§ 2803-x, operators must provide a 90-day notice to the Department and the State Long-Term Care Ombudsman prior to executing administrative or consulting agreements</a:t>
            </a:r>
            <a:endParaRPr lang="en-US" sz="1800" i="1" strike="sngStrike" dirty="0"/>
          </a:p>
        </p:txBody>
      </p:sp>
    </p:spTree>
    <p:extLst>
      <p:ext uri="{BB962C8B-B14F-4D97-AF65-F5344CB8AC3E}">
        <p14:creationId xmlns:p14="http://schemas.microsoft.com/office/powerpoint/2010/main" val="359301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928A1-E18E-00D2-FE85-A059DDD8D8EE}"/>
              </a:ext>
            </a:extLst>
          </p:cNvPr>
          <p:cNvSpPr>
            <a:spLocks noGrp="1"/>
          </p:cNvSpPr>
          <p:nvPr>
            <p:ph type="title"/>
          </p:nvPr>
        </p:nvSpPr>
        <p:spPr>
          <a:xfrm>
            <a:off x="-191518" y="193259"/>
            <a:ext cx="12554712" cy="739429"/>
          </a:xfrm>
        </p:spPr>
        <p:txBody>
          <a:bodyPr wrap="none" lIns="457200" tIns="45720" rIns="457200" bIns="45720" anchor="ctr">
            <a:normAutofit/>
          </a:bodyPr>
          <a:lstStyle/>
          <a:p>
            <a:r>
              <a:rPr lang="en-US" sz="2800" b="0" dirty="0">
                <a:ea typeface="+mj-lt"/>
                <a:cs typeface="+mj-lt"/>
              </a:rPr>
              <a:t>PILLAR 2: FINANCIAL SUSTAINABILITY AND RESOURCE</a:t>
            </a:r>
            <a:r>
              <a:rPr lang="en-US" sz="3600" b="0" dirty="0">
                <a:ea typeface="+mj-lt"/>
                <a:cs typeface="+mj-lt"/>
              </a:rPr>
              <a:t> </a:t>
            </a:r>
            <a:r>
              <a:rPr lang="en-US" sz="2800" b="0" dirty="0">
                <a:ea typeface="+mj-lt"/>
                <a:cs typeface="+mj-lt"/>
              </a:rPr>
              <a:t>ADEQUACY</a:t>
            </a:r>
            <a:endParaRPr lang="en-US" sz="2800" dirty="0">
              <a:ea typeface="+mj-lt"/>
              <a:cs typeface="+mj-lt"/>
            </a:endParaRPr>
          </a:p>
        </p:txBody>
      </p:sp>
      <p:sp>
        <p:nvSpPr>
          <p:cNvPr id="3" name="Text Placeholder 2">
            <a:extLst>
              <a:ext uri="{FF2B5EF4-FFF2-40B4-BE49-F238E27FC236}">
                <a16:creationId xmlns:a16="http://schemas.microsoft.com/office/drawing/2014/main" id="{ECD16B5B-B1B3-0C0F-918A-1EEAEBE5E4A8}"/>
              </a:ext>
            </a:extLst>
          </p:cNvPr>
          <p:cNvSpPr>
            <a:spLocks noGrp="1"/>
          </p:cNvSpPr>
          <p:nvPr>
            <p:ph type="body" sz="quarter" idx="11"/>
          </p:nvPr>
        </p:nvSpPr>
        <p:spPr>
          <a:xfrm>
            <a:off x="184916" y="384049"/>
            <a:ext cx="11940028" cy="5623560"/>
          </a:xfrm>
        </p:spPr>
        <p:txBody>
          <a:bodyPr lIns="91440" tIns="45720" rIns="91440" bIns="45720" anchor="t"/>
          <a:lstStyle/>
          <a:p>
            <a:endParaRPr lang="en-US" sz="800" b="1" dirty="0"/>
          </a:p>
          <a:p>
            <a:endParaRPr lang="en-US" sz="800" b="1" dirty="0"/>
          </a:p>
          <a:p>
            <a:r>
              <a:rPr lang="en-US" sz="2000" b="1" dirty="0"/>
              <a:t>Charter Objective: </a:t>
            </a:r>
            <a:r>
              <a:rPr lang="en-US" sz="2000" dirty="0"/>
              <a:t>To ensure the adequacy of finances to support short- and long-term financial sustainability.</a:t>
            </a:r>
          </a:p>
          <a:p>
            <a:r>
              <a:rPr lang="en-US" sz="2000" b="1" dirty="0"/>
              <a:t>Independent Certification of Projections</a:t>
            </a:r>
            <a:r>
              <a:rPr lang="en-US" sz="2000" dirty="0"/>
              <a:t>: All three-year financial models and budgets must be reviewed by an independent third-party auditing firm to certify the reasonableness of utilization and revenue assumptions.</a:t>
            </a:r>
          </a:p>
          <a:p>
            <a:r>
              <a:rPr lang="en-US" sz="2000" b="1" dirty="0"/>
              <a:t>Professional Real Estate Appraisals</a:t>
            </a:r>
            <a:r>
              <a:rPr lang="en-US" sz="2000" dirty="0"/>
              <a:t>: To verify fair market rent and property values, the Department shall consider requiring appraisals from independent, licensed appraisers rather than local real estate agents.</a:t>
            </a:r>
          </a:p>
          <a:p>
            <a:endParaRPr lang="en-US" sz="1050" b="1" dirty="0"/>
          </a:p>
          <a:p>
            <a:r>
              <a:rPr lang="en-US" sz="2000" b="1" dirty="0"/>
              <a:t>Equity and Debt Guardrails: </a:t>
            </a:r>
          </a:p>
          <a:p>
            <a:r>
              <a:rPr lang="en-US" sz="2000" b="1" dirty="0"/>
              <a:t>Limit related-party rent </a:t>
            </a:r>
            <a:r>
              <a:rPr lang="en-US" sz="2000" dirty="0"/>
              <a:t>to a maximum of 1.10 debt service coverage unless a bona fide lender requires otherwise and such requirement by the lender is provided by the applicant at the time of CON submission.</a:t>
            </a:r>
          </a:p>
          <a:p>
            <a:endParaRPr lang="en-US" dirty="0"/>
          </a:p>
        </p:txBody>
      </p:sp>
    </p:spTree>
    <p:extLst>
      <p:ext uri="{BB962C8B-B14F-4D97-AF65-F5344CB8AC3E}">
        <p14:creationId xmlns:p14="http://schemas.microsoft.com/office/powerpoint/2010/main" val="856674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3970D-217E-179E-C189-04A4A51B78F0}"/>
              </a:ext>
            </a:extLst>
          </p:cNvPr>
          <p:cNvSpPr>
            <a:spLocks noGrp="1"/>
          </p:cNvSpPr>
          <p:nvPr>
            <p:ph type="title"/>
          </p:nvPr>
        </p:nvSpPr>
        <p:spPr/>
        <p:txBody>
          <a:bodyPr wrap="none" lIns="457200" tIns="45720" rIns="457200" bIns="45720" anchor="ctr">
            <a:normAutofit/>
          </a:bodyPr>
          <a:lstStyle/>
          <a:p>
            <a:r>
              <a:rPr lang="en-US" sz="3200" b="0">
                <a:ea typeface="+mj-lt"/>
                <a:cs typeface="+mj-lt"/>
              </a:rPr>
              <a:t>PILLAR 3: RELATED-PARTY AND ADMINISTRATIVE OVERSIGHT</a:t>
            </a:r>
            <a:endParaRPr lang="en-US" sz="3200">
              <a:ea typeface="+mj-lt"/>
              <a:cs typeface="+mj-lt"/>
            </a:endParaRPr>
          </a:p>
        </p:txBody>
      </p:sp>
      <p:sp>
        <p:nvSpPr>
          <p:cNvPr id="3" name="Text Placeholder 2">
            <a:extLst>
              <a:ext uri="{FF2B5EF4-FFF2-40B4-BE49-F238E27FC236}">
                <a16:creationId xmlns:a16="http://schemas.microsoft.com/office/drawing/2014/main" id="{14354672-C077-C261-6D1A-A6D1CDA185FF}"/>
              </a:ext>
            </a:extLst>
          </p:cNvPr>
          <p:cNvSpPr>
            <a:spLocks noGrp="1"/>
          </p:cNvSpPr>
          <p:nvPr>
            <p:ph type="body" sz="quarter" idx="11"/>
          </p:nvPr>
        </p:nvSpPr>
        <p:spPr>
          <a:xfrm>
            <a:off x="308519" y="1140888"/>
            <a:ext cx="11551787" cy="5168471"/>
          </a:xfrm>
        </p:spPr>
        <p:txBody>
          <a:bodyPr lIns="91440" tIns="45720" rIns="91440" bIns="45720" anchor="t"/>
          <a:lstStyle/>
          <a:p>
            <a:r>
              <a:rPr lang="en-US" sz="2000" b="1" dirty="0"/>
              <a:t>Charter Objective: </a:t>
            </a:r>
            <a:r>
              <a:rPr lang="en-US" sz="2000" dirty="0"/>
              <a:t>To examine related-party transactions and agreements that affect the management, operations, and finances of a facility.</a:t>
            </a:r>
          </a:p>
          <a:p>
            <a:pPr>
              <a:spcBef>
                <a:spcPts val="0"/>
              </a:spcBef>
              <a:spcAft>
                <a:spcPts val="0"/>
              </a:spcAft>
            </a:pPr>
            <a:endParaRPr lang="en-US" sz="2000" dirty="0"/>
          </a:p>
          <a:p>
            <a:pPr>
              <a:spcBef>
                <a:spcPts val="0"/>
              </a:spcBef>
              <a:spcAft>
                <a:spcPts val="0"/>
              </a:spcAft>
            </a:pPr>
            <a:r>
              <a:rPr lang="en-US" sz="2000" b="1" dirty="0"/>
              <a:t>Strengthening Governance</a:t>
            </a:r>
            <a:r>
              <a:rPr lang="en-US" sz="2000" dirty="0"/>
              <a:t>: Any entity or individual exercising management control or operational influence via a consulting agreement must undergo the same Character and Competence review as the licensed operator.</a:t>
            </a:r>
          </a:p>
          <a:p>
            <a:pPr>
              <a:spcBef>
                <a:spcPts val="0"/>
              </a:spcBef>
              <a:spcAft>
                <a:spcPts val="0"/>
              </a:spcAft>
            </a:pPr>
            <a:endParaRPr lang="en-US" sz="2000" dirty="0"/>
          </a:p>
          <a:p>
            <a:pPr>
              <a:spcBef>
                <a:spcPts val="0"/>
              </a:spcBef>
              <a:spcAft>
                <a:spcPts val="0"/>
              </a:spcAft>
            </a:pPr>
            <a:r>
              <a:rPr lang="en-US" sz="2000" b="1" dirty="0"/>
              <a:t>Certifications:</a:t>
            </a:r>
            <a:r>
              <a:rPr lang="en-US" sz="2000" dirty="0"/>
              <a:t> Every natural person owner must sign and notarize a certification, under penalty of perjury, affirming they will exercise independent judgment and maintain ultimate authority over all fiscal and operational decisions.</a:t>
            </a:r>
          </a:p>
          <a:p>
            <a:pPr>
              <a:spcBef>
                <a:spcPts val="0"/>
              </a:spcBef>
              <a:spcAft>
                <a:spcPts val="0"/>
              </a:spcAft>
            </a:pPr>
            <a:endParaRPr lang="en-US" sz="2000" dirty="0"/>
          </a:p>
          <a:p>
            <a:pPr>
              <a:spcBef>
                <a:spcPts val="0"/>
              </a:spcBef>
              <a:spcAft>
                <a:spcPts val="0"/>
              </a:spcAft>
            </a:pPr>
            <a:r>
              <a:rPr lang="en-US" sz="2000" b="1" dirty="0"/>
              <a:t>Inter Agency Consultation:</a:t>
            </a:r>
            <a:r>
              <a:rPr lang="en-US" sz="2000" dirty="0"/>
              <a:t> The Department will consult with the Office of the Attorney General’s Medicaid Fraud Control Unit on pending applications where ownership groups have been the subject of prior allegations, enforcement actions, or settlements.</a:t>
            </a:r>
          </a:p>
        </p:txBody>
      </p:sp>
    </p:spTree>
    <p:extLst>
      <p:ext uri="{BB962C8B-B14F-4D97-AF65-F5344CB8AC3E}">
        <p14:creationId xmlns:p14="http://schemas.microsoft.com/office/powerpoint/2010/main" val="1008291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YSDOH Template 1.0, Fall 2024">
  <a:themeElements>
    <a:clrScheme name="NYSDOHBRAND.Draft2">
      <a:dk1>
        <a:srgbClr val="43285D"/>
      </a:dk1>
      <a:lt1>
        <a:srgbClr val="000000"/>
      </a:lt1>
      <a:dk2>
        <a:srgbClr val="FFFFFF"/>
      </a:dk2>
      <a:lt2>
        <a:srgbClr val="FFFFFF"/>
      </a:lt2>
      <a:accent1>
        <a:srgbClr val="43285D"/>
      </a:accent1>
      <a:accent2>
        <a:srgbClr val="8B7FA0"/>
      </a:accent2>
      <a:accent3>
        <a:srgbClr val="FACE00"/>
      </a:accent3>
      <a:accent4>
        <a:srgbClr val="62666A"/>
      </a:accent4>
      <a:accent5>
        <a:srgbClr val="D0D0CE"/>
      </a:accent5>
      <a:accent6>
        <a:srgbClr val="154973"/>
      </a:accent6>
      <a:hlink>
        <a:srgbClr val="8B7FA0"/>
      </a:hlink>
      <a:folHlink>
        <a:srgbClr val="43285D"/>
      </a:folHlink>
    </a:clrScheme>
    <a:fontScheme name="NYS DOH">
      <a:majorFont>
        <a:latin typeface="Oswa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YS_DOH" id="{5F59667C-6BAB-49F7-B30F-3DC48051AD95}" vid="{103CA3C4-E86B-4B43-B3EA-F46E34AE7069}"/>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90e9c21-b251-49b7-9079-548dd9a8bb22" xsi:nil="true"/>
    <lcf76f155ced4ddcb4097134ff3c332f xmlns="a2ce9d1a-6304-4c87-8f75-261c0eac7d5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B8B4FA54E1D704FAACD252765981027" ma:contentTypeVersion="11" ma:contentTypeDescription="Create a new document." ma:contentTypeScope="" ma:versionID="b7e094801b55468e00c87fd089d50f5f">
  <xsd:schema xmlns:xsd="http://www.w3.org/2001/XMLSchema" xmlns:xs="http://www.w3.org/2001/XMLSchema" xmlns:p="http://schemas.microsoft.com/office/2006/metadata/properties" xmlns:ns2="a2ce9d1a-6304-4c87-8f75-261c0eac7d53" xmlns:ns3="890e9c21-b251-49b7-9079-548dd9a8bb22" targetNamespace="http://schemas.microsoft.com/office/2006/metadata/properties" ma:root="true" ma:fieldsID="a8a3c8ad48e97b6529ba87c576267acd" ns2:_="" ns3:_="">
    <xsd:import namespace="a2ce9d1a-6304-4c87-8f75-261c0eac7d53"/>
    <xsd:import namespace="890e9c21-b251-49b7-9079-548dd9a8bb2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ce9d1a-6304-4c87-8f75-261c0eac7d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d39e25b7-0a97-41c9-a156-d5f3062356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90e9c21-b251-49b7-9079-548dd9a8bb2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e722d18-1bcd-4e7b-be5a-c71a38af9469}" ma:internalName="TaxCatchAll" ma:showField="CatchAllData" ma:web="890e9c21-b251-49b7-9079-548dd9a8bb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DB120F-7F49-4AE3-9EFC-2D7764EDE059}">
  <ds:schemaRefs>
    <ds:schemaRef ds:uri="a2ce9d1a-6304-4c87-8f75-261c0eac7d53"/>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purl.org/dc/dcmitype/"/>
    <ds:schemaRef ds:uri="http://www.w3.org/XML/1998/namespace"/>
    <ds:schemaRef ds:uri="http://purl.org/dc/terms/"/>
    <ds:schemaRef ds:uri="http://schemas.openxmlformats.org/package/2006/metadata/core-properties"/>
    <ds:schemaRef ds:uri="890e9c21-b251-49b7-9079-548dd9a8bb22"/>
  </ds:schemaRefs>
</ds:datastoreItem>
</file>

<file path=customXml/itemProps2.xml><?xml version="1.0" encoding="utf-8"?>
<ds:datastoreItem xmlns:ds="http://schemas.openxmlformats.org/officeDocument/2006/customXml" ds:itemID="{63B2336E-CA5F-44A5-8638-5DD22F5F4265}">
  <ds:schemaRefs>
    <ds:schemaRef ds:uri="890e9c21-b251-49b7-9079-548dd9a8bb22"/>
    <ds:schemaRef ds:uri="a2ce9d1a-6304-4c87-8f75-261c0eac7d5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B049008-70CF-4A71-A8B5-2E5484CB15C0}">
  <ds:schemaRefs>
    <ds:schemaRef ds:uri="http://schemas.microsoft.com/sharepoint/v3/contenttype/forms"/>
  </ds:schemaRefs>
</ds:datastoreItem>
</file>

<file path=docMetadata/LabelInfo.xml><?xml version="1.0" encoding="utf-8"?>
<clbl:labelList xmlns:clbl="http://schemas.microsoft.com/office/2020/mipLabelMetadata">
  <clbl:label id="{f46cb8ea-7900-4d10-8ceb-80e8c1c81ee7}" enabled="0" method="" siteId="{f46cb8ea-7900-4d10-8ceb-80e8c1c81ee7}" removed="1"/>
</clbl:labelList>
</file>

<file path=docProps/app.xml><?xml version="1.0" encoding="utf-8"?>
<Properties xmlns="http://schemas.openxmlformats.org/officeDocument/2006/extended-properties" xmlns:vt="http://schemas.openxmlformats.org/officeDocument/2006/docPropsVTypes">
  <Template>NYS_DOH_PowerPoint NYSBRAND 12.6.24 TEMPLATE</Template>
  <TotalTime>19314</TotalTime>
  <Words>730</Words>
  <Application>Microsoft Office PowerPoint</Application>
  <PresentationFormat>Widescreen</PresentationFormat>
  <Paragraphs>68</Paragraphs>
  <Slides>11</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6" baseType="lpstr">
      <vt:lpstr>Arial</vt:lpstr>
      <vt:lpstr>Calibri</vt:lpstr>
      <vt:lpstr>Oswald</vt:lpstr>
      <vt:lpstr>NYSDOH Template 1.0, Fall 2024</vt:lpstr>
      <vt:lpstr>think-cell Slide</vt:lpstr>
      <vt:lpstr>Nursing Home  Certificate of Need Ad Hoc Committee </vt:lpstr>
      <vt:lpstr>Agenda</vt:lpstr>
      <vt:lpstr> Stakeholder Comment</vt:lpstr>
      <vt:lpstr>stakeholder Comment</vt:lpstr>
      <vt:lpstr>stakeholder Comment</vt:lpstr>
      <vt:lpstr>Recommendations for Ad Hoc Committee Approval</vt:lpstr>
      <vt:lpstr>PILLAR 1: OPERATOR QUALIFICATIONS AND EXPERIENCE</vt:lpstr>
      <vt:lpstr>PILLAR 2: FINANCIAL SUSTAINABILITY AND RESOURCE ADEQUACY</vt:lpstr>
      <vt:lpstr>PILLAR 3: RELATED-PARTY AND ADMINISTRATIVE OVERSIGHT</vt:lpstr>
      <vt:lpstr>Next Steps</vt:lpstr>
      <vt:lpstr>PowerPoint Presentation</vt:lpstr>
    </vt:vector>
  </TitlesOfParts>
  <Manager>Kyle Kotary</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Tracy, Kathryn S (HEALTH)</dc:creator>
  <cp:keywords/>
  <dc:description/>
  <cp:lastModifiedBy>Leonard, Colleen M (HEALTH)</cp:lastModifiedBy>
  <cp:revision>598</cp:revision>
  <cp:lastPrinted>2026-03-19T21:12:56Z</cp:lastPrinted>
  <dcterms:created xsi:type="dcterms:W3CDTF">2024-12-06T19:14:22Z</dcterms:created>
  <dcterms:modified xsi:type="dcterms:W3CDTF">2026-06-08T13:39:46Z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0x010100BB8B4FA54E1D704FAACD252765981027</vt:lpwstr>
  </property>
  <property fmtid="{D5CDD505-2E9C-101B-9397-08002B2CF9AE}" pid="3" name="MediaServiceImageTags">
    <vt:lpwstr/>
  </property>
</Properties>
</file>