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3"/>
  </p:handoutMasterIdLst>
  <p:sldIdLst>
    <p:sldId id="256" r:id="rId2"/>
    <p:sldId id="287" r:id="rId3"/>
    <p:sldId id="288"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89" r:id="rId23"/>
    <p:sldId id="276" r:id="rId24"/>
    <p:sldId id="277" r:id="rId25"/>
    <p:sldId id="278" r:id="rId26"/>
    <p:sldId id="279" r:id="rId27"/>
    <p:sldId id="280" r:id="rId28"/>
    <p:sldId id="281" r:id="rId29"/>
    <p:sldId id="282" r:id="rId30"/>
    <p:sldId id="285" r:id="rId31"/>
    <p:sldId id="286"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gareski, Amy (HEALTH)" initials="JA(" lastIdx="9" clrIdx="0">
    <p:extLst>
      <p:ext uri="{19B8F6BF-5375-455C-9EA6-DF929625EA0E}">
        <p15:presenceInfo xmlns:p15="http://schemas.microsoft.com/office/powerpoint/2012/main" userId="S::Amy.Jagareski@health.ny.gov::48ff280c-0bf8-4281-981d-44e8bf26850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AFFD242-6B6E-F2FA-6C71-C6A6E38FD076}" v="3" dt="2021-11-16T18:39:56.523"/>
    <p1510:client id="{52932702-3D4A-138C-5C6D-42B329CC11EA}" v="32" dt="2021-11-02T16:06:48.279"/>
    <p1510:client id="{621E0A78-076A-92C1-E175-E34577865729}" v="7" dt="2021-12-14T18:48:03.490"/>
    <p1510:client id="{7AC5242A-AFD4-B6C9-479B-60B54EDCEE15}" v="79" dt="2021-10-26T19:34:09.250"/>
    <p1510:client id="{8A4B099D-F534-4659-AA13-8EA3FAC8DC25}" v="5" dt="2021-10-25T18:23:55.570"/>
    <p1510:client id="{D69E9FDB-DD7A-C791-A429-953E111D4A5A}" v="4" dt="2021-12-21T19:07:46.06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152" autoAdjust="0"/>
    <p:restoredTop sz="94660"/>
  </p:normalViewPr>
  <p:slideViewPr>
    <p:cSldViewPr snapToGrid="0">
      <p:cViewPr varScale="1">
        <p:scale>
          <a:sx n="123" d="100"/>
          <a:sy n="123" d="100"/>
        </p:scale>
        <p:origin x="102" y="276"/>
      </p:cViewPr>
      <p:guideLst/>
    </p:cSldViewPr>
  </p:slideViewPr>
  <p:notesTextViewPr>
    <p:cViewPr>
      <p:scale>
        <a:sx n="1" d="1"/>
        <a:sy n="1" d="1"/>
      </p:scale>
      <p:origin x="0" y="0"/>
    </p:cViewPr>
  </p:notesTextViewPr>
  <p:notesViewPr>
    <p:cSldViewPr snapToGrid="0">
      <p:cViewPr varScale="1">
        <p:scale>
          <a:sx n="63" d="100"/>
          <a:sy n="63" d="100"/>
        </p:scale>
        <p:origin x="3134" y="67"/>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6/11/relationships/changesInfo" Target="changesInfos/changesInfo1.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40"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illey, Laura J (HEALTH)" userId="45b18c9a-b861-46a1-9ce3-bfa8c8cc0d4d" providerId="ADAL" clId="{8A4B099D-F534-4659-AA13-8EA3FAC8DC25}"/>
    <pc:docChg chg="modMainMaster">
      <pc:chgData name="Tilley, Laura J (HEALTH)" userId="45b18c9a-b861-46a1-9ce3-bfa8c8cc0d4d" providerId="ADAL" clId="{8A4B099D-F534-4659-AA13-8EA3FAC8DC25}" dt="2021-10-25T18:23:55.570" v="4"/>
      <pc:docMkLst>
        <pc:docMk/>
      </pc:docMkLst>
      <pc:sldMasterChg chg="modSp modSldLayout">
        <pc:chgData name="Tilley, Laura J (HEALTH)" userId="45b18c9a-b861-46a1-9ce3-bfa8c8cc0d4d" providerId="ADAL" clId="{8A4B099D-F534-4659-AA13-8EA3FAC8DC25}" dt="2021-10-25T18:23:55.570" v="4"/>
        <pc:sldMasterMkLst>
          <pc:docMk/>
          <pc:sldMasterMk cId="3961591678" sldId="2147483648"/>
        </pc:sldMasterMkLst>
        <pc:spChg chg="mod">
          <ac:chgData name="Tilley, Laura J (HEALTH)" userId="45b18c9a-b861-46a1-9ce3-bfa8c8cc0d4d" providerId="ADAL" clId="{8A4B099D-F534-4659-AA13-8EA3FAC8DC25}" dt="2021-10-25T18:23:42.337" v="0" actId="113"/>
          <ac:spMkLst>
            <pc:docMk/>
            <pc:sldMasterMk cId="3961591678" sldId="2147483648"/>
            <ac:spMk id="2" creationId="{D102F983-696D-4D06-B28E-D26FBE052EDA}"/>
          </ac:spMkLst>
        </pc:spChg>
        <pc:sldLayoutChg chg="addSp modSp">
          <pc:chgData name="Tilley, Laura J (HEALTH)" userId="45b18c9a-b861-46a1-9ce3-bfa8c8cc0d4d" providerId="ADAL" clId="{8A4B099D-F534-4659-AA13-8EA3FAC8DC25}" dt="2021-10-25T18:23:52.212" v="1"/>
          <pc:sldLayoutMkLst>
            <pc:docMk/>
            <pc:sldMasterMk cId="3961591678" sldId="2147483648"/>
            <pc:sldLayoutMk cId="1667261849" sldId="2147483651"/>
          </pc:sldLayoutMkLst>
          <pc:picChg chg="add mod">
            <ac:chgData name="Tilley, Laura J (HEALTH)" userId="45b18c9a-b861-46a1-9ce3-bfa8c8cc0d4d" providerId="ADAL" clId="{8A4B099D-F534-4659-AA13-8EA3FAC8DC25}" dt="2021-10-25T18:23:52.212" v="1"/>
            <ac:picMkLst>
              <pc:docMk/>
              <pc:sldMasterMk cId="3961591678" sldId="2147483648"/>
              <pc:sldLayoutMk cId="1667261849" sldId="2147483651"/>
              <ac:picMk id="7" creationId="{09A94FDA-836E-457A-A35A-7F1583052773}"/>
            </ac:picMkLst>
          </pc:picChg>
          <pc:picChg chg="add mod">
            <ac:chgData name="Tilley, Laura J (HEALTH)" userId="45b18c9a-b861-46a1-9ce3-bfa8c8cc0d4d" providerId="ADAL" clId="{8A4B099D-F534-4659-AA13-8EA3FAC8DC25}" dt="2021-10-25T18:23:52.212" v="1"/>
            <ac:picMkLst>
              <pc:docMk/>
              <pc:sldMasterMk cId="3961591678" sldId="2147483648"/>
              <pc:sldLayoutMk cId="1667261849" sldId="2147483651"/>
              <ac:picMk id="8" creationId="{F7C3BE3E-F10C-4EF8-8231-CF145B5ED038}"/>
            </ac:picMkLst>
          </pc:picChg>
        </pc:sldLayoutChg>
        <pc:sldLayoutChg chg="addSp modSp">
          <pc:chgData name="Tilley, Laura J (HEALTH)" userId="45b18c9a-b861-46a1-9ce3-bfa8c8cc0d4d" providerId="ADAL" clId="{8A4B099D-F534-4659-AA13-8EA3FAC8DC25}" dt="2021-10-25T18:23:53.383" v="2"/>
          <pc:sldLayoutMkLst>
            <pc:docMk/>
            <pc:sldMasterMk cId="3961591678" sldId="2147483648"/>
            <pc:sldLayoutMk cId="3357856639" sldId="2147483652"/>
          </pc:sldLayoutMkLst>
          <pc:picChg chg="add mod">
            <ac:chgData name="Tilley, Laura J (HEALTH)" userId="45b18c9a-b861-46a1-9ce3-bfa8c8cc0d4d" providerId="ADAL" clId="{8A4B099D-F534-4659-AA13-8EA3FAC8DC25}" dt="2021-10-25T18:23:53.383" v="2"/>
            <ac:picMkLst>
              <pc:docMk/>
              <pc:sldMasterMk cId="3961591678" sldId="2147483648"/>
              <pc:sldLayoutMk cId="3357856639" sldId="2147483652"/>
              <ac:picMk id="8" creationId="{C07D258C-F3BE-4D9B-9C47-AE1F52622636}"/>
            </ac:picMkLst>
          </pc:picChg>
          <pc:picChg chg="add mod">
            <ac:chgData name="Tilley, Laura J (HEALTH)" userId="45b18c9a-b861-46a1-9ce3-bfa8c8cc0d4d" providerId="ADAL" clId="{8A4B099D-F534-4659-AA13-8EA3FAC8DC25}" dt="2021-10-25T18:23:53.383" v="2"/>
            <ac:picMkLst>
              <pc:docMk/>
              <pc:sldMasterMk cId="3961591678" sldId="2147483648"/>
              <pc:sldLayoutMk cId="3357856639" sldId="2147483652"/>
              <ac:picMk id="9" creationId="{23DD8B47-C27D-48D8-8754-0785EDAF5588}"/>
            </ac:picMkLst>
          </pc:picChg>
        </pc:sldLayoutChg>
        <pc:sldLayoutChg chg="addSp modSp">
          <pc:chgData name="Tilley, Laura J (HEALTH)" userId="45b18c9a-b861-46a1-9ce3-bfa8c8cc0d4d" providerId="ADAL" clId="{8A4B099D-F534-4659-AA13-8EA3FAC8DC25}" dt="2021-10-25T18:23:54.512" v="3"/>
          <pc:sldLayoutMkLst>
            <pc:docMk/>
            <pc:sldMasterMk cId="3961591678" sldId="2147483648"/>
            <pc:sldLayoutMk cId="2401113099" sldId="2147483653"/>
          </pc:sldLayoutMkLst>
          <pc:picChg chg="add mod">
            <ac:chgData name="Tilley, Laura J (HEALTH)" userId="45b18c9a-b861-46a1-9ce3-bfa8c8cc0d4d" providerId="ADAL" clId="{8A4B099D-F534-4659-AA13-8EA3FAC8DC25}" dt="2021-10-25T18:23:54.512" v="3"/>
            <ac:picMkLst>
              <pc:docMk/>
              <pc:sldMasterMk cId="3961591678" sldId="2147483648"/>
              <pc:sldLayoutMk cId="2401113099" sldId="2147483653"/>
              <ac:picMk id="10" creationId="{DA597CC3-0D08-4A62-8AE4-881BE82310DB}"/>
            </ac:picMkLst>
          </pc:picChg>
          <pc:picChg chg="add mod">
            <ac:chgData name="Tilley, Laura J (HEALTH)" userId="45b18c9a-b861-46a1-9ce3-bfa8c8cc0d4d" providerId="ADAL" clId="{8A4B099D-F534-4659-AA13-8EA3FAC8DC25}" dt="2021-10-25T18:23:54.512" v="3"/>
            <ac:picMkLst>
              <pc:docMk/>
              <pc:sldMasterMk cId="3961591678" sldId="2147483648"/>
              <pc:sldLayoutMk cId="2401113099" sldId="2147483653"/>
              <ac:picMk id="11" creationId="{E80330FD-54BA-4469-BCBD-A29022F4D634}"/>
            </ac:picMkLst>
          </pc:picChg>
        </pc:sldLayoutChg>
        <pc:sldLayoutChg chg="addSp modSp">
          <pc:chgData name="Tilley, Laura J (HEALTH)" userId="45b18c9a-b861-46a1-9ce3-bfa8c8cc0d4d" providerId="ADAL" clId="{8A4B099D-F534-4659-AA13-8EA3FAC8DC25}" dt="2021-10-25T18:23:55.570" v="4"/>
          <pc:sldLayoutMkLst>
            <pc:docMk/>
            <pc:sldMasterMk cId="3961591678" sldId="2147483648"/>
            <pc:sldLayoutMk cId="2012230625" sldId="2147483654"/>
          </pc:sldLayoutMkLst>
          <pc:picChg chg="add mod">
            <ac:chgData name="Tilley, Laura J (HEALTH)" userId="45b18c9a-b861-46a1-9ce3-bfa8c8cc0d4d" providerId="ADAL" clId="{8A4B099D-F534-4659-AA13-8EA3FAC8DC25}" dt="2021-10-25T18:23:55.570" v="4"/>
            <ac:picMkLst>
              <pc:docMk/>
              <pc:sldMasterMk cId="3961591678" sldId="2147483648"/>
              <pc:sldLayoutMk cId="2012230625" sldId="2147483654"/>
              <ac:picMk id="6" creationId="{EEB6CD00-DC75-4E97-8A1E-CF4C85835E1A}"/>
            </ac:picMkLst>
          </pc:picChg>
          <pc:picChg chg="add mod">
            <ac:chgData name="Tilley, Laura J (HEALTH)" userId="45b18c9a-b861-46a1-9ce3-bfa8c8cc0d4d" providerId="ADAL" clId="{8A4B099D-F534-4659-AA13-8EA3FAC8DC25}" dt="2021-10-25T18:23:55.570" v="4"/>
            <ac:picMkLst>
              <pc:docMk/>
              <pc:sldMasterMk cId="3961591678" sldId="2147483648"/>
              <pc:sldLayoutMk cId="2012230625" sldId="2147483654"/>
              <ac:picMk id="7" creationId="{72D3C4B5-F1E9-4CFC-A3EB-700056BD30B1}"/>
            </ac:picMkLst>
          </pc:picChg>
        </pc:sldLayoutChg>
      </pc:sldMasterChg>
    </pc:docChg>
  </pc:docChgLst>
  <pc:docChgLst>
    <pc:chgData name="Peck, Jessica N (HEALTH)" userId="S::jessica.peck@health.ny.gov::ca38bd2c-a285-4b71-a600-e13af901bba7" providerId="AD" clId="Web-{27008CA9-B0EC-751F-A103-DF551D2ED578}"/>
    <pc:docChg chg="modSld">
      <pc:chgData name="Peck, Jessica N (HEALTH)" userId="S::jessica.peck@health.ny.gov::ca38bd2c-a285-4b71-a600-e13af901bba7" providerId="AD" clId="Web-{27008CA9-B0EC-751F-A103-DF551D2ED578}" dt="2021-10-08T16:33:19.049" v="256" actId="20577"/>
      <pc:docMkLst>
        <pc:docMk/>
      </pc:docMkLst>
      <pc:sldChg chg="modSp">
        <pc:chgData name="Peck, Jessica N (HEALTH)" userId="S::jessica.peck@health.ny.gov::ca38bd2c-a285-4b71-a600-e13af901bba7" providerId="AD" clId="Web-{27008CA9-B0EC-751F-A103-DF551D2ED578}" dt="2021-10-08T15:31:51.534" v="5" actId="20577"/>
        <pc:sldMkLst>
          <pc:docMk/>
          <pc:sldMk cId="3886084053" sldId="259"/>
        </pc:sldMkLst>
        <pc:spChg chg="mod">
          <ac:chgData name="Peck, Jessica N (HEALTH)" userId="S::jessica.peck@health.ny.gov::ca38bd2c-a285-4b71-a600-e13af901bba7" providerId="AD" clId="Web-{27008CA9-B0EC-751F-A103-DF551D2ED578}" dt="2021-10-08T15:31:51.534" v="5" actId="20577"/>
          <ac:spMkLst>
            <pc:docMk/>
            <pc:sldMk cId="3886084053" sldId="259"/>
            <ac:spMk id="3" creationId="{9F19F429-F9AC-4B18-BCAA-93F0E55D5B08}"/>
          </ac:spMkLst>
        </pc:spChg>
      </pc:sldChg>
      <pc:sldChg chg="modSp">
        <pc:chgData name="Peck, Jessica N (HEALTH)" userId="S::jessica.peck@health.ny.gov::ca38bd2c-a285-4b71-a600-e13af901bba7" providerId="AD" clId="Web-{27008CA9-B0EC-751F-A103-DF551D2ED578}" dt="2021-10-08T15:34:59.111" v="24" actId="20577"/>
        <pc:sldMkLst>
          <pc:docMk/>
          <pc:sldMk cId="1972187359" sldId="260"/>
        </pc:sldMkLst>
        <pc:spChg chg="mod">
          <ac:chgData name="Peck, Jessica N (HEALTH)" userId="S::jessica.peck@health.ny.gov::ca38bd2c-a285-4b71-a600-e13af901bba7" providerId="AD" clId="Web-{27008CA9-B0EC-751F-A103-DF551D2ED578}" dt="2021-10-08T15:34:59.111" v="24" actId="20577"/>
          <ac:spMkLst>
            <pc:docMk/>
            <pc:sldMk cId="1972187359" sldId="260"/>
            <ac:spMk id="3" creationId="{C7733232-EF7A-421F-BA48-CB1D870FC278}"/>
          </ac:spMkLst>
        </pc:spChg>
      </pc:sldChg>
      <pc:sldChg chg="modSp">
        <pc:chgData name="Peck, Jessica N (HEALTH)" userId="S::jessica.peck@health.ny.gov::ca38bd2c-a285-4b71-a600-e13af901bba7" providerId="AD" clId="Web-{27008CA9-B0EC-751F-A103-DF551D2ED578}" dt="2021-10-08T15:36:05.523" v="32" actId="20577"/>
        <pc:sldMkLst>
          <pc:docMk/>
          <pc:sldMk cId="1017006111" sldId="261"/>
        </pc:sldMkLst>
        <pc:spChg chg="mod">
          <ac:chgData name="Peck, Jessica N (HEALTH)" userId="S::jessica.peck@health.ny.gov::ca38bd2c-a285-4b71-a600-e13af901bba7" providerId="AD" clId="Web-{27008CA9-B0EC-751F-A103-DF551D2ED578}" dt="2021-10-08T15:36:05.523" v="32" actId="20577"/>
          <ac:spMkLst>
            <pc:docMk/>
            <pc:sldMk cId="1017006111" sldId="261"/>
            <ac:spMk id="3" creationId="{9EC31E7B-A5F2-4F8C-9D6A-2BA12210D560}"/>
          </ac:spMkLst>
        </pc:spChg>
      </pc:sldChg>
      <pc:sldChg chg="modSp">
        <pc:chgData name="Peck, Jessica N (HEALTH)" userId="S::jessica.peck@health.ny.gov::ca38bd2c-a285-4b71-a600-e13af901bba7" providerId="AD" clId="Web-{27008CA9-B0EC-751F-A103-DF551D2ED578}" dt="2021-10-08T15:37:55.297" v="40" actId="20577"/>
        <pc:sldMkLst>
          <pc:docMk/>
          <pc:sldMk cId="918951450" sldId="263"/>
        </pc:sldMkLst>
        <pc:spChg chg="mod">
          <ac:chgData name="Peck, Jessica N (HEALTH)" userId="S::jessica.peck@health.ny.gov::ca38bd2c-a285-4b71-a600-e13af901bba7" providerId="AD" clId="Web-{27008CA9-B0EC-751F-A103-DF551D2ED578}" dt="2021-10-08T15:37:55.297" v="40" actId="20577"/>
          <ac:spMkLst>
            <pc:docMk/>
            <pc:sldMk cId="918951450" sldId="263"/>
            <ac:spMk id="3" creationId="{9DB1344B-0036-4A96-B72F-B0A5EC2522D2}"/>
          </ac:spMkLst>
        </pc:spChg>
      </pc:sldChg>
      <pc:sldChg chg="modSp">
        <pc:chgData name="Peck, Jessica N (HEALTH)" userId="S::jessica.peck@health.ny.gov::ca38bd2c-a285-4b71-a600-e13af901bba7" providerId="AD" clId="Web-{27008CA9-B0EC-751F-A103-DF551D2ED578}" dt="2021-10-08T16:00:09.839" v="42" actId="20577"/>
        <pc:sldMkLst>
          <pc:docMk/>
          <pc:sldMk cId="2449171071" sldId="265"/>
        </pc:sldMkLst>
        <pc:spChg chg="mod">
          <ac:chgData name="Peck, Jessica N (HEALTH)" userId="S::jessica.peck@health.ny.gov::ca38bd2c-a285-4b71-a600-e13af901bba7" providerId="AD" clId="Web-{27008CA9-B0EC-751F-A103-DF551D2ED578}" dt="2021-10-08T16:00:09.839" v="42" actId="20577"/>
          <ac:spMkLst>
            <pc:docMk/>
            <pc:sldMk cId="2449171071" sldId="265"/>
            <ac:spMk id="3" creationId="{A1B1028A-8C8E-44DD-BFC0-2487EEE6F534}"/>
          </ac:spMkLst>
        </pc:spChg>
      </pc:sldChg>
      <pc:sldChg chg="modSp">
        <pc:chgData name="Peck, Jessica N (HEALTH)" userId="S::jessica.peck@health.ny.gov::ca38bd2c-a285-4b71-a600-e13af901bba7" providerId="AD" clId="Web-{27008CA9-B0EC-751F-A103-DF551D2ED578}" dt="2021-10-08T16:09:09.035" v="131" actId="20577"/>
        <pc:sldMkLst>
          <pc:docMk/>
          <pc:sldMk cId="1036655757" sldId="266"/>
        </pc:sldMkLst>
        <pc:spChg chg="mod">
          <ac:chgData name="Peck, Jessica N (HEALTH)" userId="S::jessica.peck@health.ny.gov::ca38bd2c-a285-4b71-a600-e13af901bba7" providerId="AD" clId="Web-{27008CA9-B0EC-751F-A103-DF551D2ED578}" dt="2021-10-08T16:09:09.035" v="131" actId="20577"/>
          <ac:spMkLst>
            <pc:docMk/>
            <pc:sldMk cId="1036655757" sldId="266"/>
            <ac:spMk id="3" creationId="{F6FD45FD-29F9-4D9C-A202-DB5F46D5835A}"/>
          </ac:spMkLst>
        </pc:spChg>
      </pc:sldChg>
      <pc:sldChg chg="modSp">
        <pc:chgData name="Peck, Jessica N (HEALTH)" userId="S::jessica.peck@health.ny.gov::ca38bd2c-a285-4b71-a600-e13af901bba7" providerId="AD" clId="Web-{27008CA9-B0EC-751F-A103-DF551D2ED578}" dt="2021-10-08T16:14:19.918" v="179" actId="20577"/>
        <pc:sldMkLst>
          <pc:docMk/>
          <pc:sldMk cId="3160825691" sldId="267"/>
        </pc:sldMkLst>
        <pc:spChg chg="mod">
          <ac:chgData name="Peck, Jessica N (HEALTH)" userId="S::jessica.peck@health.ny.gov::ca38bd2c-a285-4b71-a600-e13af901bba7" providerId="AD" clId="Web-{27008CA9-B0EC-751F-A103-DF551D2ED578}" dt="2021-10-08T16:14:19.918" v="179" actId="20577"/>
          <ac:spMkLst>
            <pc:docMk/>
            <pc:sldMk cId="3160825691" sldId="267"/>
            <ac:spMk id="3" creationId="{ADA93D90-B547-427D-91F7-E7591602F7AD}"/>
          </ac:spMkLst>
        </pc:spChg>
      </pc:sldChg>
      <pc:sldChg chg="modSp">
        <pc:chgData name="Peck, Jessica N (HEALTH)" userId="S::jessica.peck@health.ny.gov::ca38bd2c-a285-4b71-a600-e13af901bba7" providerId="AD" clId="Web-{27008CA9-B0EC-751F-A103-DF551D2ED578}" dt="2021-10-08T16:15:43.971" v="181" actId="20577"/>
        <pc:sldMkLst>
          <pc:docMk/>
          <pc:sldMk cId="3919067558" sldId="268"/>
        </pc:sldMkLst>
        <pc:spChg chg="mod">
          <ac:chgData name="Peck, Jessica N (HEALTH)" userId="S::jessica.peck@health.ny.gov::ca38bd2c-a285-4b71-a600-e13af901bba7" providerId="AD" clId="Web-{27008CA9-B0EC-751F-A103-DF551D2ED578}" dt="2021-10-08T16:15:43.971" v="181" actId="20577"/>
          <ac:spMkLst>
            <pc:docMk/>
            <pc:sldMk cId="3919067558" sldId="268"/>
            <ac:spMk id="3" creationId="{51E025F5-F55D-44C8-BE7B-F3983F5E30F5}"/>
          </ac:spMkLst>
        </pc:spChg>
      </pc:sldChg>
      <pc:sldChg chg="modSp">
        <pc:chgData name="Peck, Jessica N (HEALTH)" userId="S::jessica.peck@health.ny.gov::ca38bd2c-a285-4b71-a600-e13af901bba7" providerId="AD" clId="Web-{27008CA9-B0EC-751F-A103-DF551D2ED578}" dt="2021-10-08T16:17:11.618" v="200" actId="20577"/>
        <pc:sldMkLst>
          <pc:docMk/>
          <pc:sldMk cId="1261473852" sldId="269"/>
        </pc:sldMkLst>
        <pc:spChg chg="mod">
          <ac:chgData name="Peck, Jessica N (HEALTH)" userId="S::jessica.peck@health.ny.gov::ca38bd2c-a285-4b71-a600-e13af901bba7" providerId="AD" clId="Web-{27008CA9-B0EC-751F-A103-DF551D2ED578}" dt="2021-10-08T16:17:11.618" v="200" actId="20577"/>
          <ac:spMkLst>
            <pc:docMk/>
            <pc:sldMk cId="1261473852" sldId="269"/>
            <ac:spMk id="3" creationId="{0B87EBD5-6086-49A6-8F2E-50EB18FAC8A7}"/>
          </ac:spMkLst>
        </pc:spChg>
      </pc:sldChg>
      <pc:sldChg chg="modSp">
        <pc:chgData name="Peck, Jessica N (HEALTH)" userId="S::jessica.peck@health.ny.gov::ca38bd2c-a285-4b71-a600-e13af901bba7" providerId="AD" clId="Web-{27008CA9-B0EC-751F-A103-DF551D2ED578}" dt="2021-10-08T16:20:27.507" v="218" actId="20577"/>
        <pc:sldMkLst>
          <pc:docMk/>
          <pc:sldMk cId="1978638567" sldId="271"/>
        </pc:sldMkLst>
        <pc:spChg chg="mod">
          <ac:chgData name="Peck, Jessica N (HEALTH)" userId="S::jessica.peck@health.ny.gov::ca38bd2c-a285-4b71-a600-e13af901bba7" providerId="AD" clId="Web-{27008CA9-B0EC-751F-A103-DF551D2ED578}" dt="2021-10-08T16:20:27.507" v="218" actId="20577"/>
          <ac:spMkLst>
            <pc:docMk/>
            <pc:sldMk cId="1978638567" sldId="271"/>
            <ac:spMk id="3" creationId="{7474CC32-9484-4B4B-8C91-25A4D5CD3203}"/>
          </ac:spMkLst>
        </pc:spChg>
      </pc:sldChg>
      <pc:sldChg chg="modSp">
        <pc:chgData name="Peck, Jessica N (HEALTH)" userId="S::jessica.peck@health.ny.gov::ca38bd2c-a285-4b71-a600-e13af901bba7" providerId="AD" clId="Web-{27008CA9-B0EC-751F-A103-DF551D2ED578}" dt="2021-10-08T16:28:30.074" v="227" actId="20577"/>
        <pc:sldMkLst>
          <pc:docMk/>
          <pc:sldMk cId="779759694" sldId="279"/>
        </pc:sldMkLst>
        <pc:spChg chg="mod">
          <ac:chgData name="Peck, Jessica N (HEALTH)" userId="S::jessica.peck@health.ny.gov::ca38bd2c-a285-4b71-a600-e13af901bba7" providerId="AD" clId="Web-{27008CA9-B0EC-751F-A103-DF551D2ED578}" dt="2021-10-08T16:27:49.415" v="219" actId="20577"/>
          <ac:spMkLst>
            <pc:docMk/>
            <pc:sldMk cId="779759694" sldId="279"/>
            <ac:spMk id="2" creationId="{D7D3945B-B9F3-4C3D-A277-05F0FF4FCCCB}"/>
          </ac:spMkLst>
        </pc:spChg>
        <pc:spChg chg="mod">
          <ac:chgData name="Peck, Jessica N (HEALTH)" userId="S::jessica.peck@health.ny.gov::ca38bd2c-a285-4b71-a600-e13af901bba7" providerId="AD" clId="Web-{27008CA9-B0EC-751F-A103-DF551D2ED578}" dt="2021-10-08T16:28:30.074" v="227" actId="20577"/>
          <ac:spMkLst>
            <pc:docMk/>
            <pc:sldMk cId="779759694" sldId="279"/>
            <ac:spMk id="3" creationId="{DAA8C596-FD1F-4BEA-9721-841C87FCD097}"/>
          </ac:spMkLst>
        </pc:spChg>
      </pc:sldChg>
      <pc:sldChg chg="modSp">
        <pc:chgData name="Peck, Jessica N (HEALTH)" userId="S::jessica.peck@health.ny.gov::ca38bd2c-a285-4b71-a600-e13af901bba7" providerId="AD" clId="Web-{27008CA9-B0EC-751F-A103-DF551D2ED578}" dt="2021-10-08T16:30:36.287" v="241" actId="20577"/>
        <pc:sldMkLst>
          <pc:docMk/>
          <pc:sldMk cId="796976654" sldId="280"/>
        </pc:sldMkLst>
        <pc:spChg chg="mod">
          <ac:chgData name="Peck, Jessica N (HEALTH)" userId="S::jessica.peck@health.ny.gov::ca38bd2c-a285-4b71-a600-e13af901bba7" providerId="AD" clId="Web-{27008CA9-B0EC-751F-A103-DF551D2ED578}" dt="2021-10-08T16:30:36.287" v="241" actId="20577"/>
          <ac:spMkLst>
            <pc:docMk/>
            <pc:sldMk cId="796976654" sldId="280"/>
            <ac:spMk id="3" creationId="{2B8528B2-407E-4391-9400-AA109407987B}"/>
          </ac:spMkLst>
        </pc:spChg>
      </pc:sldChg>
      <pc:sldChg chg="modSp">
        <pc:chgData name="Peck, Jessica N (HEALTH)" userId="S::jessica.peck@health.ny.gov::ca38bd2c-a285-4b71-a600-e13af901bba7" providerId="AD" clId="Web-{27008CA9-B0EC-751F-A103-DF551D2ED578}" dt="2021-10-08T16:32:11.309" v="248" actId="20577"/>
        <pc:sldMkLst>
          <pc:docMk/>
          <pc:sldMk cId="2548912951" sldId="281"/>
        </pc:sldMkLst>
        <pc:spChg chg="mod">
          <ac:chgData name="Peck, Jessica N (HEALTH)" userId="S::jessica.peck@health.ny.gov::ca38bd2c-a285-4b71-a600-e13af901bba7" providerId="AD" clId="Web-{27008CA9-B0EC-751F-A103-DF551D2ED578}" dt="2021-10-08T16:32:11.309" v="248" actId="20577"/>
          <ac:spMkLst>
            <pc:docMk/>
            <pc:sldMk cId="2548912951" sldId="281"/>
            <ac:spMk id="3" creationId="{D2053F7E-9336-44E9-BF8E-D4082C298A08}"/>
          </ac:spMkLst>
        </pc:spChg>
      </pc:sldChg>
      <pc:sldChg chg="modSp">
        <pc:chgData name="Peck, Jessica N (HEALTH)" userId="S::jessica.peck@health.ny.gov::ca38bd2c-a285-4b71-a600-e13af901bba7" providerId="AD" clId="Web-{27008CA9-B0EC-751F-A103-DF551D2ED578}" dt="2021-10-08T16:33:19.049" v="256" actId="20577"/>
        <pc:sldMkLst>
          <pc:docMk/>
          <pc:sldMk cId="2786139342" sldId="282"/>
        </pc:sldMkLst>
        <pc:spChg chg="mod">
          <ac:chgData name="Peck, Jessica N (HEALTH)" userId="S::jessica.peck@health.ny.gov::ca38bd2c-a285-4b71-a600-e13af901bba7" providerId="AD" clId="Web-{27008CA9-B0EC-751F-A103-DF551D2ED578}" dt="2021-10-08T16:33:19.049" v="256" actId="20577"/>
          <ac:spMkLst>
            <pc:docMk/>
            <pc:sldMk cId="2786139342" sldId="282"/>
            <ac:spMk id="3" creationId="{AB086815-138C-45A2-9107-13FBBF47B039}"/>
          </ac:spMkLst>
        </pc:spChg>
      </pc:sldChg>
    </pc:docChg>
  </pc:docChgLst>
  <pc:docChgLst>
    <pc:chgData name="Jagareski, Amy (HEALTH)" userId="S::amy.jagareski@health.ny.gov::48ff280c-0bf8-4281-981d-44e8bf268507" providerId="AD" clId="Web-{7AC5242A-AFD4-B6C9-479B-60B54EDCEE15}"/>
    <pc:docChg chg="addSld delSld modSld sldOrd">
      <pc:chgData name="Jagareski, Amy (HEALTH)" userId="S::amy.jagareski@health.ny.gov::48ff280c-0bf8-4281-981d-44e8bf268507" providerId="AD" clId="Web-{7AC5242A-AFD4-B6C9-479B-60B54EDCEE15}" dt="2021-10-26T19:34:09.250" v="81" actId="1076"/>
      <pc:docMkLst>
        <pc:docMk/>
      </pc:docMkLst>
      <pc:sldChg chg="delCm">
        <pc:chgData name="Jagareski, Amy (HEALTH)" userId="S::amy.jagareski@health.ny.gov::48ff280c-0bf8-4281-981d-44e8bf268507" providerId="AD" clId="Web-{7AC5242A-AFD4-B6C9-479B-60B54EDCEE15}" dt="2021-10-26T19:22:51.537" v="35"/>
        <pc:sldMkLst>
          <pc:docMk/>
          <pc:sldMk cId="684202145" sldId="262"/>
        </pc:sldMkLst>
      </pc:sldChg>
      <pc:sldChg chg="delCm">
        <pc:chgData name="Jagareski, Amy (HEALTH)" userId="S::amy.jagareski@health.ny.gov::48ff280c-0bf8-4281-981d-44e8bf268507" providerId="AD" clId="Web-{7AC5242A-AFD4-B6C9-479B-60B54EDCEE15}" dt="2021-10-26T19:22:56.631" v="36"/>
        <pc:sldMkLst>
          <pc:docMk/>
          <pc:sldMk cId="918951450" sldId="263"/>
        </pc:sldMkLst>
      </pc:sldChg>
      <pc:sldChg chg="modSp addCm">
        <pc:chgData name="Jagareski, Amy (HEALTH)" userId="S::amy.jagareski@health.ny.gov::48ff280c-0bf8-4281-981d-44e8bf268507" providerId="AD" clId="Web-{7AC5242A-AFD4-B6C9-479B-60B54EDCEE15}" dt="2021-10-26T19:29:18.913" v="41" actId="20577"/>
        <pc:sldMkLst>
          <pc:docMk/>
          <pc:sldMk cId="3160825691" sldId="267"/>
        </pc:sldMkLst>
        <pc:spChg chg="mod">
          <ac:chgData name="Jagareski, Amy (HEALTH)" userId="S::amy.jagareski@health.ny.gov::48ff280c-0bf8-4281-981d-44e8bf268507" providerId="AD" clId="Web-{7AC5242A-AFD4-B6C9-479B-60B54EDCEE15}" dt="2021-10-26T19:29:18.913" v="41" actId="20577"/>
          <ac:spMkLst>
            <pc:docMk/>
            <pc:sldMk cId="3160825691" sldId="267"/>
            <ac:spMk id="3" creationId="{ADA93D90-B547-427D-91F7-E7591602F7AD}"/>
          </ac:spMkLst>
        </pc:spChg>
      </pc:sldChg>
      <pc:sldChg chg="del">
        <pc:chgData name="Jagareski, Amy (HEALTH)" userId="S::amy.jagareski@health.ny.gov::48ff280c-0bf8-4281-981d-44e8bf268507" providerId="AD" clId="Web-{7AC5242A-AFD4-B6C9-479B-60B54EDCEE15}" dt="2021-10-26T19:32:03.583" v="51"/>
        <pc:sldMkLst>
          <pc:docMk/>
          <pc:sldMk cId="2795968113" sldId="275"/>
        </pc:sldMkLst>
      </pc:sldChg>
      <pc:sldChg chg="del">
        <pc:chgData name="Jagareski, Amy (HEALTH)" userId="S::amy.jagareski@health.ny.gov::48ff280c-0bf8-4281-981d-44e8bf268507" providerId="AD" clId="Web-{7AC5242A-AFD4-B6C9-479B-60B54EDCEE15}" dt="2021-10-26T19:32:48.696" v="52"/>
        <pc:sldMkLst>
          <pc:docMk/>
          <pc:sldMk cId="1864049231" sldId="283"/>
        </pc:sldMkLst>
      </pc:sldChg>
      <pc:sldChg chg="del">
        <pc:chgData name="Jagareski, Amy (HEALTH)" userId="S::amy.jagareski@health.ny.gov::48ff280c-0bf8-4281-981d-44e8bf268507" providerId="AD" clId="Web-{7AC5242A-AFD4-B6C9-479B-60B54EDCEE15}" dt="2021-10-26T19:32:51.103" v="53"/>
        <pc:sldMkLst>
          <pc:docMk/>
          <pc:sldMk cId="3715094623" sldId="284"/>
        </pc:sldMkLst>
      </pc:sldChg>
      <pc:sldChg chg="modSp addAnim modAnim">
        <pc:chgData name="Jagareski, Amy (HEALTH)" userId="S::amy.jagareski@health.ny.gov::48ff280c-0bf8-4281-981d-44e8bf268507" providerId="AD" clId="Web-{7AC5242A-AFD4-B6C9-479B-60B54EDCEE15}" dt="2021-10-26T19:33:42.779" v="71" actId="1076"/>
        <pc:sldMkLst>
          <pc:docMk/>
          <pc:sldMk cId="395497799" sldId="285"/>
        </pc:sldMkLst>
        <pc:spChg chg="mod">
          <ac:chgData name="Jagareski, Amy (HEALTH)" userId="S::amy.jagareski@health.ny.gov::48ff280c-0bf8-4281-981d-44e8bf268507" providerId="AD" clId="Web-{7AC5242A-AFD4-B6C9-479B-60B54EDCEE15}" dt="2021-10-26T19:33:02.150" v="54"/>
          <ac:spMkLst>
            <pc:docMk/>
            <pc:sldMk cId="395497799" sldId="285"/>
            <ac:spMk id="4" creationId="{7117CFD6-ED1A-4695-AAB4-F803ED82CC3C}"/>
          </ac:spMkLst>
        </pc:spChg>
        <pc:spChg chg="mod">
          <ac:chgData name="Jagareski, Amy (HEALTH)" userId="S::amy.jagareski@health.ny.gov::48ff280c-0bf8-4281-981d-44e8bf268507" providerId="AD" clId="Web-{7AC5242A-AFD4-B6C9-479B-60B54EDCEE15}" dt="2021-10-26T19:33:02.150" v="55"/>
          <ac:spMkLst>
            <pc:docMk/>
            <pc:sldMk cId="395497799" sldId="285"/>
            <ac:spMk id="5" creationId="{FFECA943-101C-4C2A-8705-A5D7D19C8F79}"/>
          </ac:spMkLst>
        </pc:spChg>
        <pc:spChg chg="mod">
          <ac:chgData name="Jagareski, Amy (HEALTH)" userId="S::amy.jagareski@health.ny.gov::48ff280c-0bf8-4281-981d-44e8bf268507" providerId="AD" clId="Web-{7AC5242A-AFD4-B6C9-479B-60B54EDCEE15}" dt="2021-10-26T19:33:02.166" v="56"/>
          <ac:spMkLst>
            <pc:docMk/>
            <pc:sldMk cId="395497799" sldId="285"/>
            <ac:spMk id="6" creationId="{0A97108C-F0E1-4E99-BAB4-467B592C31B6}"/>
          </ac:spMkLst>
        </pc:spChg>
        <pc:spChg chg="mod">
          <ac:chgData name="Jagareski, Amy (HEALTH)" userId="S::amy.jagareski@health.ny.gov::48ff280c-0bf8-4281-981d-44e8bf268507" providerId="AD" clId="Web-{7AC5242A-AFD4-B6C9-479B-60B54EDCEE15}" dt="2021-10-26T19:33:42.779" v="71" actId="1076"/>
          <ac:spMkLst>
            <pc:docMk/>
            <pc:sldMk cId="395497799" sldId="285"/>
            <ac:spMk id="7" creationId="{658F913B-4DB6-46C8-843E-2914B823437A}"/>
          </ac:spMkLst>
        </pc:spChg>
      </pc:sldChg>
      <pc:sldChg chg="modSp addAnim modAnim">
        <pc:chgData name="Jagareski, Amy (HEALTH)" userId="S::amy.jagareski@health.ny.gov::48ff280c-0bf8-4281-981d-44e8bf268507" providerId="AD" clId="Web-{7AC5242A-AFD4-B6C9-479B-60B54EDCEE15}" dt="2021-10-26T19:34:09.250" v="81" actId="1076"/>
        <pc:sldMkLst>
          <pc:docMk/>
          <pc:sldMk cId="1893969295" sldId="286"/>
        </pc:sldMkLst>
        <pc:spChg chg="mod">
          <ac:chgData name="Jagareski, Amy (HEALTH)" userId="S::amy.jagareski@health.ny.gov::48ff280c-0bf8-4281-981d-44e8bf268507" providerId="AD" clId="Web-{7AC5242A-AFD4-B6C9-479B-60B54EDCEE15}" dt="2021-10-26T19:33:10.198" v="58"/>
          <ac:spMkLst>
            <pc:docMk/>
            <pc:sldMk cId="1893969295" sldId="286"/>
            <ac:spMk id="4" creationId="{988296A9-E7E9-469C-8494-9DDBD259AEF1}"/>
          </ac:spMkLst>
        </pc:spChg>
        <pc:spChg chg="mod">
          <ac:chgData name="Jagareski, Amy (HEALTH)" userId="S::amy.jagareski@health.ny.gov::48ff280c-0bf8-4281-981d-44e8bf268507" providerId="AD" clId="Web-{7AC5242A-AFD4-B6C9-479B-60B54EDCEE15}" dt="2021-10-26T19:33:10.198" v="59"/>
          <ac:spMkLst>
            <pc:docMk/>
            <pc:sldMk cId="1893969295" sldId="286"/>
            <ac:spMk id="5" creationId="{CB41DE72-A6FB-47CB-8F1B-5B3A8B884190}"/>
          </ac:spMkLst>
        </pc:spChg>
        <pc:spChg chg="mod">
          <ac:chgData name="Jagareski, Amy (HEALTH)" userId="S::amy.jagareski@health.ny.gov::48ff280c-0bf8-4281-981d-44e8bf268507" providerId="AD" clId="Web-{7AC5242A-AFD4-B6C9-479B-60B54EDCEE15}" dt="2021-10-26T19:34:09.250" v="81" actId="1076"/>
          <ac:spMkLst>
            <pc:docMk/>
            <pc:sldMk cId="1893969295" sldId="286"/>
            <ac:spMk id="6" creationId="{298336DD-89CF-4E81-8884-C2F281193B2D}"/>
          </ac:spMkLst>
        </pc:spChg>
        <pc:spChg chg="mod">
          <ac:chgData name="Jagareski, Amy (HEALTH)" userId="S::amy.jagareski@health.ny.gov::48ff280c-0bf8-4281-981d-44e8bf268507" providerId="AD" clId="Web-{7AC5242A-AFD4-B6C9-479B-60B54EDCEE15}" dt="2021-10-26T19:34:05.843" v="80" actId="1076"/>
          <ac:spMkLst>
            <pc:docMk/>
            <pc:sldMk cId="1893969295" sldId="286"/>
            <ac:spMk id="7" creationId="{1ED35F8E-0CF9-4E16-BAFB-BD79E91A78D4}"/>
          </ac:spMkLst>
        </pc:spChg>
      </pc:sldChg>
      <pc:sldChg chg="modSp new ord">
        <pc:chgData name="Jagareski, Amy (HEALTH)" userId="S::amy.jagareski@health.ny.gov::48ff280c-0bf8-4281-981d-44e8bf268507" providerId="AD" clId="Web-{7AC5242A-AFD4-B6C9-479B-60B54EDCEE15}" dt="2021-10-26T19:21:59.830" v="19" actId="20577"/>
        <pc:sldMkLst>
          <pc:docMk/>
          <pc:sldMk cId="504262358" sldId="287"/>
        </pc:sldMkLst>
        <pc:spChg chg="mod">
          <ac:chgData name="Jagareski, Amy (HEALTH)" userId="S::amy.jagareski@health.ny.gov::48ff280c-0bf8-4281-981d-44e8bf268507" providerId="AD" clId="Web-{7AC5242A-AFD4-B6C9-479B-60B54EDCEE15}" dt="2021-10-26T19:21:08.294" v="12" actId="20577"/>
          <ac:spMkLst>
            <pc:docMk/>
            <pc:sldMk cId="504262358" sldId="287"/>
            <ac:spMk id="2" creationId="{E675BFE4-3D6A-43B4-BC4C-E6E21ACA09BB}"/>
          </ac:spMkLst>
        </pc:spChg>
        <pc:spChg chg="mod">
          <ac:chgData name="Jagareski, Amy (HEALTH)" userId="S::amy.jagareski@health.ny.gov::48ff280c-0bf8-4281-981d-44e8bf268507" providerId="AD" clId="Web-{7AC5242A-AFD4-B6C9-479B-60B54EDCEE15}" dt="2021-10-26T19:21:59.830" v="19" actId="20577"/>
          <ac:spMkLst>
            <pc:docMk/>
            <pc:sldMk cId="504262358" sldId="287"/>
            <ac:spMk id="3" creationId="{F5C402F8-E70F-4F77-8E6C-F97AD1D69DFE}"/>
          </ac:spMkLst>
        </pc:spChg>
      </pc:sldChg>
      <pc:sldChg chg="modSp new ord">
        <pc:chgData name="Jagareski, Amy (HEALTH)" userId="S::amy.jagareski@health.ny.gov::48ff280c-0bf8-4281-981d-44e8bf268507" providerId="AD" clId="Web-{7AC5242A-AFD4-B6C9-479B-60B54EDCEE15}" dt="2021-10-26T19:22:35.395" v="34" actId="20577"/>
        <pc:sldMkLst>
          <pc:docMk/>
          <pc:sldMk cId="702256911" sldId="288"/>
        </pc:sldMkLst>
        <pc:spChg chg="mod">
          <ac:chgData name="Jagareski, Amy (HEALTH)" userId="S::amy.jagareski@health.ny.gov::48ff280c-0bf8-4281-981d-44e8bf268507" providerId="AD" clId="Web-{7AC5242A-AFD4-B6C9-479B-60B54EDCEE15}" dt="2021-10-26T19:22:20.660" v="30" actId="20577"/>
          <ac:spMkLst>
            <pc:docMk/>
            <pc:sldMk cId="702256911" sldId="288"/>
            <ac:spMk id="2" creationId="{733171F3-188B-484E-90CB-9CF98116EA84}"/>
          </ac:spMkLst>
        </pc:spChg>
        <pc:spChg chg="mod">
          <ac:chgData name="Jagareski, Amy (HEALTH)" userId="S::amy.jagareski@health.ny.gov::48ff280c-0bf8-4281-981d-44e8bf268507" providerId="AD" clId="Web-{7AC5242A-AFD4-B6C9-479B-60B54EDCEE15}" dt="2021-10-26T19:22:29.535" v="32" actId="20577"/>
          <ac:spMkLst>
            <pc:docMk/>
            <pc:sldMk cId="702256911" sldId="288"/>
            <ac:spMk id="3" creationId="{F228C72A-B4C3-4C6D-BB35-4B050CC4869C}"/>
          </ac:spMkLst>
        </pc:spChg>
        <pc:spChg chg="mod">
          <ac:chgData name="Jagareski, Amy (HEALTH)" userId="S::amy.jagareski@health.ny.gov::48ff280c-0bf8-4281-981d-44e8bf268507" providerId="AD" clId="Web-{7AC5242A-AFD4-B6C9-479B-60B54EDCEE15}" dt="2021-10-26T19:22:35.395" v="34" actId="20577"/>
          <ac:spMkLst>
            <pc:docMk/>
            <pc:sldMk cId="702256911" sldId="288"/>
            <ac:spMk id="4" creationId="{9FBAF865-D64F-4E3B-97FE-211770B13AF8}"/>
          </ac:spMkLst>
        </pc:spChg>
      </pc:sldChg>
      <pc:sldChg chg="modSp new">
        <pc:chgData name="Jagareski, Amy (HEALTH)" userId="S::amy.jagareski@health.ny.gov::48ff280c-0bf8-4281-981d-44e8bf268507" providerId="AD" clId="Web-{7AC5242A-AFD4-B6C9-479B-60B54EDCEE15}" dt="2021-10-26T19:31:49.816" v="50" actId="20577"/>
        <pc:sldMkLst>
          <pc:docMk/>
          <pc:sldMk cId="1022234493" sldId="289"/>
        </pc:sldMkLst>
        <pc:spChg chg="mod">
          <ac:chgData name="Jagareski, Amy (HEALTH)" userId="S::amy.jagareski@health.ny.gov::48ff280c-0bf8-4281-981d-44e8bf268507" providerId="AD" clId="Web-{7AC5242A-AFD4-B6C9-479B-60B54EDCEE15}" dt="2021-10-26T19:31:14.610" v="45" actId="1076"/>
          <ac:spMkLst>
            <pc:docMk/>
            <pc:sldMk cId="1022234493" sldId="289"/>
            <ac:spMk id="2" creationId="{5F1AD13E-0B2F-4CE4-B000-1F1AF1222D90}"/>
          </ac:spMkLst>
        </pc:spChg>
        <pc:spChg chg="mod">
          <ac:chgData name="Jagareski, Amy (HEALTH)" userId="S::amy.jagareski@health.ny.gov::48ff280c-0bf8-4281-981d-44e8bf268507" providerId="AD" clId="Web-{7AC5242A-AFD4-B6C9-479B-60B54EDCEE15}" dt="2021-10-26T19:31:35.049" v="48" actId="20577"/>
          <ac:spMkLst>
            <pc:docMk/>
            <pc:sldMk cId="1022234493" sldId="289"/>
            <ac:spMk id="3" creationId="{7F9FF687-8085-47FA-B2D0-2D2B17E849E1}"/>
          </ac:spMkLst>
        </pc:spChg>
        <pc:spChg chg="mod">
          <ac:chgData name="Jagareski, Amy (HEALTH)" userId="S::amy.jagareski@health.ny.gov::48ff280c-0bf8-4281-981d-44e8bf268507" providerId="AD" clId="Web-{7AC5242A-AFD4-B6C9-479B-60B54EDCEE15}" dt="2021-10-26T19:31:49.816" v="50" actId="20577"/>
          <ac:spMkLst>
            <pc:docMk/>
            <pc:sldMk cId="1022234493" sldId="289"/>
            <ac:spMk id="4" creationId="{DCC78CD1-58AB-4592-8ECA-4625225EDD9C}"/>
          </ac:spMkLst>
        </pc:spChg>
      </pc:sldChg>
    </pc:docChg>
  </pc:docChgLst>
  <pc:docChgLst>
    <pc:chgData name="Jagareski, Amy (HEALTH)" userId="S::amy.jagareski@health.ny.gov::48ff280c-0bf8-4281-981d-44e8bf268507" providerId="AD" clId="Web-{52932702-3D4A-138C-5C6D-42B329CC11EA}"/>
    <pc:docChg chg="modSld">
      <pc:chgData name="Jagareski, Amy (HEALTH)" userId="S::amy.jagareski@health.ny.gov::48ff280c-0bf8-4281-981d-44e8bf268507" providerId="AD" clId="Web-{52932702-3D4A-138C-5C6D-42B329CC11EA}" dt="2021-11-02T16:06:48.279" v="25"/>
      <pc:docMkLst>
        <pc:docMk/>
      </pc:docMkLst>
      <pc:sldChg chg="modSp">
        <pc:chgData name="Jagareski, Amy (HEALTH)" userId="S::amy.jagareski@health.ny.gov::48ff280c-0bf8-4281-981d-44e8bf268507" providerId="AD" clId="Web-{52932702-3D4A-138C-5C6D-42B329CC11EA}" dt="2021-11-02T16:03:45.636" v="0" actId="20577"/>
        <pc:sldMkLst>
          <pc:docMk/>
          <pc:sldMk cId="684202145" sldId="262"/>
        </pc:sldMkLst>
        <pc:spChg chg="mod">
          <ac:chgData name="Jagareski, Amy (HEALTH)" userId="S::amy.jagareski@health.ny.gov::48ff280c-0bf8-4281-981d-44e8bf268507" providerId="AD" clId="Web-{52932702-3D4A-138C-5C6D-42B329CC11EA}" dt="2021-11-02T16:03:45.636" v="0" actId="20577"/>
          <ac:spMkLst>
            <pc:docMk/>
            <pc:sldMk cId="684202145" sldId="262"/>
            <ac:spMk id="3" creationId="{6BCE07FD-59F8-4BE8-A5C3-CAAC2A6BB5C7}"/>
          </ac:spMkLst>
        </pc:spChg>
      </pc:sldChg>
      <pc:sldChg chg="modSp">
        <pc:chgData name="Jagareski, Amy (HEALTH)" userId="S::amy.jagareski@health.ny.gov::48ff280c-0bf8-4281-981d-44e8bf268507" providerId="AD" clId="Web-{52932702-3D4A-138C-5C6D-42B329CC11EA}" dt="2021-11-02T16:03:54.699" v="2" actId="20577"/>
        <pc:sldMkLst>
          <pc:docMk/>
          <pc:sldMk cId="918951450" sldId="263"/>
        </pc:sldMkLst>
        <pc:spChg chg="mod">
          <ac:chgData name="Jagareski, Amy (HEALTH)" userId="S::amy.jagareski@health.ny.gov::48ff280c-0bf8-4281-981d-44e8bf268507" providerId="AD" clId="Web-{52932702-3D4A-138C-5C6D-42B329CC11EA}" dt="2021-11-02T16:03:54.699" v="2" actId="20577"/>
          <ac:spMkLst>
            <pc:docMk/>
            <pc:sldMk cId="918951450" sldId="263"/>
            <ac:spMk id="3" creationId="{9DB1344B-0036-4A96-B72F-B0A5EC2522D2}"/>
          </ac:spMkLst>
        </pc:spChg>
      </pc:sldChg>
      <pc:sldChg chg="modSp">
        <pc:chgData name="Jagareski, Amy (HEALTH)" userId="S::amy.jagareski@health.ny.gov::48ff280c-0bf8-4281-981d-44e8bf268507" providerId="AD" clId="Web-{52932702-3D4A-138C-5C6D-42B329CC11EA}" dt="2021-11-02T16:04:10.355" v="4" actId="20577"/>
        <pc:sldMkLst>
          <pc:docMk/>
          <pc:sldMk cId="2449171071" sldId="265"/>
        </pc:sldMkLst>
        <pc:spChg chg="mod">
          <ac:chgData name="Jagareski, Amy (HEALTH)" userId="S::amy.jagareski@health.ny.gov::48ff280c-0bf8-4281-981d-44e8bf268507" providerId="AD" clId="Web-{52932702-3D4A-138C-5C6D-42B329CC11EA}" dt="2021-11-02T16:04:10.355" v="4" actId="20577"/>
          <ac:spMkLst>
            <pc:docMk/>
            <pc:sldMk cId="2449171071" sldId="265"/>
            <ac:spMk id="3" creationId="{A1B1028A-8C8E-44DD-BFC0-2487EEE6F534}"/>
          </ac:spMkLst>
        </pc:spChg>
      </pc:sldChg>
      <pc:sldChg chg="modSp">
        <pc:chgData name="Jagareski, Amy (HEALTH)" userId="S::amy.jagareski@health.ny.gov::48ff280c-0bf8-4281-981d-44e8bf268507" providerId="AD" clId="Web-{52932702-3D4A-138C-5C6D-42B329CC11EA}" dt="2021-11-02T16:04:25.730" v="9" actId="20577"/>
        <pc:sldMkLst>
          <pc:docMk/>
          <pc:sldMk cId="1036655757" sldId="266"/>
        </pc:sldMkLst>
        <pc:spChg chg="mod">
          <ac:chgData name="Jagareski, Amy (HEALTH)" userId="S::amy.jagareski@health.ny.gov::48ff280c-0bf8-4281-981d-44e8bf268507" providerId="AD" clId="Web-{52932702-3D4A-138C-5C6D-42B329CC11EA}" dt="2021-11-02T16:04:25.730" v="9" actId="20577"/>
          <ac:spMkLst>
            <pc:docMk/>
            <pc:sldMk cId="1036655757" sldId="266"/>
            <ac:spMk id="3" creationId="{F6FD45FD-29F9-4D9C-A202-DB5F46D5835A}"/>
          </ac:spMkLst>
        </pc:spChg>
      </pc:sldChg>
      <pc:sldChg chg="addCm delCm">
        <pc:chgData name="Jagareski, Amy (HEALTH)" userId="S::amy.jagareski@health.ny.gov::48ff280c-0bf8-4281-981d-44e8bf268507" providerId="AD" clId="Web-{52932702-3D4A-138C-5C6D-42B329CC11EA}" dt="2021-11-02T16:05:05.700" v="11"/>
        <pc:sldMkLst>
          <pc:docMk/>
          <pc:sldMk cId="3160825691" sldId="267"/>
        </pc:sldMkLst>
      </pc:sldChg>
      <pc:sldChg chg="modSp">
        <pc:chgData name="Jagareski, Amy (HEALTH)" userId="S::amy.jagareski@health.ny.gov::48ff280c-0bf8-4281-981d-44e8bf268507" providerId="AD" clId="Web-{52932702-3D4A-138C-5C6D-42B329CC11EA}" dt="2021-11-02T16:05:21.325" v="13" actId="20577"/>
        <pc:sldMkLst>
          <pc:docMk/>
          <pc:sldMk cId="3919067558" sldId="268"/>
        </pc:sldMkLst>
        <pc:spChg chg="mod">
          <ac:chgData name="Jagareski, Amy (HEALTH)" userId="S::amy.jagareski@health.ny.gov::48ff280c-0bf8-4281-981d-44e8bf268507" providerId="AD" clId="Web-{52932702-3D4A-138C-5C6D-42B329CC11EA}" dt="2021-11-02T16:05:21.325" v="13" actId="20577"/>
          <ac:spMkLst>
            <pc:docMk/>
            <pc:sldMk cId="3919067558" sldId="268"/>
            <ac:spMk id="3" creationId="{51E025F5-F55D-44C8-BE7B-F3983F5E30F5}"/>
          </ac:spMkLst>
        </pc:spChg>
      </pc:sldChg>
      <pc:sldChg chg="modSp">
        <pc:chgData name="Jagareski, Amy (HEALTH)" userId="S::amy.jagareski@health.ny.gov::48ff280c-0bf8-4281-981d-44e8bf268507" providerId="AD" clId="Web-{52932702-3D4A-138C-5C6D-42B329CC11EA}" dt="2021-11-02T16:05:43.513" v="15" actId="20577"/>
        <pc:sldMkLst>
          <pc:docMk/>
          <pc:sldMk cId="3110882511" sldId="272"/>
        </pc:sldMkLst>
        <pc:spChg chg="mod">
          <ac:chgData name="Jagareski, Amy (HEALTH)" userId="S::amy.jagareski@health.ny.gov::48ff280c-0bf8-4281-981d-44e8bf268507" providerId="AD" clId="Web-{52932702-3D4A-138C-5C6D-42B329CC11EA}" dt="2021-11-02T16:05:43.513" v="15" actId="20577"/>
          <ac:spMkLst>
            <pc:docMk/>
            <pc:sldMk cId="3110882511" sldId="272"/>
            <ac:spMk id="3" creationId="{C8B124DD-8DC0-404C-84B5-598BEF987A15}"/>
          </ac:spMkLst>
        </pc:spChg>
      </pc:sldChg>
      <pc:sldChg chg="modSp">
        <pc:chgData name="Jagareski, Amy (HEALTH)" userId="S::amy.jagareski@health.ny.gov::48ff280c-0bf8-4281-981d-44e8bf268507" providerId="AD" clId="Web-{52932702-3D4A-138C-5C6D-42B329CC11EA}" dt="2021-11-02T16:06:00.997" v="19" actId="20577"/>
        <pc:sldMkLst>
          <pc:docMk/>
          <pc:sldMk cId="414363699" sldId="276"/>
        </pc:sldMkLst>
        <pc:spChg chg="mod">
          <ac:chgData name="Jagareski, Amy (HEALTH)" userId="S::amy.jagareski@health.ny.gov::48ff280c-0bf8-4281-981d-44e8bf268507" providerId="AD" clId="Web-{52932702-3D4A-138C-5C6D-42B329CC11EA}" dt="2021-11-02T16:06:00.997" v="19" actId="20577"/>
          <ac:spMkLst>
            <pc:docMk/>
            <pc:sldMk cId="414363699" sldId="276"/>
            <ac:spMk id="3" creationId="{197C272A-2303-49B1-9F43-C44EC5303DD9}"/>
          </ac:spMkLst>
        </pc:spChg>
      </pc:sldChg>
      <pc:sldChg chg="modSp">
        <pc:chgData name="Jagareski, Amy (HEALTH)" userId="S::amy.jagareski@health.ny.gov::48ff280c-0bf8-4281-981d-44e8bf268507" providerId="AD" clId="Web-{52932702-3D4A-138C-5C6D-42B329CC11EA}" dt="2021-11-02T16:06:10.153" v="21" actId="20577"/>
        <pc:sldMkLst>
          <pc:docMk/>
          <pc:sldMk cId="2966094895" sldId="277"/>
        </pc:sldMkLst>
        <pc:spChg chg="mod">
          <ac:chgData name="Jagareski, Amy (HEALTH)" userId="S::amy.jagareski@health.ny.gov::48ff280c-0bf8-4281-981d-44e8bf268507" providerId="AD" clId="Web-{52932702-3D4A-138C-5C6D-42B329CC11EA}" dt="2021-11-02T16:06:10.153" v="21" actId="20577"/>
          <ac:spMkLst>
            <pc:docMk/>
            <pc:sldMk cId="2966094895" sldId="277"/>
            <ac:spMk id="3" creationId="{07FA5D87-7B52-4609-B399-33F4461D3491}"/>
          </ac:spMkLst>
        </pc:spChg>
      </pc:sldChg>
      <pc:sldChg chg="modSp">
        <pc:chgData name="Jagareski, Amy (HEALTH)" userId="S::amy.jagareski@health.ny.gov::48ff280c-0bf8-4281-981d-44e8bf268507" providerId="AD" clId="Web-{52932702-3D4A-138C-5C6D-42B329CC11EA}" dt="2021-11-02T16:06:32.763" v="24" actId="20577"/>
        <pc:sldMkLst>
          <pc:docMk/>
          <pc:sldMk cId="2786139342" sldId="282"/>
        </pc:sldMkLst>
        <pc:spChg chg="mod">
          <ac:chgData name="Jagareski, Amy (HEALTH)" userId="S::amy.jagareski@health.ny.gov::48ff280c-0bf8-4281-981d-44e8bf268507" providerId="AD" clId="Web-{52932702-3D4A-138C-5C6D-42B329CC11EA}" dt="2021-11-02T16:06:32.763" v="24" actId="20577"/>
          <ac:spMkLst>
            <pc:docMk/>
            <pc:sldMk cId="2786139342" sldId="282"/>
            <ac:spMk id="3" creationId="{AB086815-138C-45A2-9107-13FBBF47B039}"/>
          </ac:spMkLst>
        </pc:spChg>
      </pc:sldChg>
      <pc:sldChg chg="addCm">
        <pc:chgData name="Jagareski, Amy (HEALTH)" userId="S::amy.jagareski@health.ny.gov::48ff280c-0bf8-4281-981d-44e8bf268507" providerId="AD" clId="Web-{52932702-3D4A-138C-5C6D-42B329CC11EA}" dt="2021-11-02T16:06:48.279" v="25"/>
        <pc:sldMkLst>
          <pc:docMk/>
          <pc:sldMk cId="395497799" sldId="285"/>
        </pc:sldMkLst>
      </pc:sldChg>
    </pc:docChg>
  </pc:docChgLst>
  <pc:docChgLst>
    <pc:chgData name="Jagareski, Amy (HEALTH)" userId="S::amy.jagareski@health.ny.gov::48ff280c-0bf8-4281-981d-44e8bf268507" providerId="AD" clId="Web-{1AFFD242-6B6E-F2FA-6C71-C6A6E38FD076}"/>
    <pc:docChg chg="modSld">
      <pc:chgData name="Jagareski, Amy (HEALTH)" userId="S::amy.jagareski@health.ny.gov::48ff280c-0bf8-4281-981d-44e8bf268507" providerId="AD" clId="Web-{1AFFD242-6B6E-F2FA-6C71-C6A6E38FD076}" dt="2021-11-16T18:39:56.523" v="2"/>
      <pc:docMkLst>
        <pc:docMk/>
      </pc:docMkLst>
      <pc:sldChg chg="modSp">
        <pc:chgData name="Jagareski, Amy (HEALTH)" userId="S::amy.jagareski@health.ny.gov::48ff280c-0bf8-4281-981d-44e8bf268507" providerId="AD" clId="Web-{1AFFD242-6B6E-F2FA-6C71-C6A6E38FD076}" dt="2021-11-16T18:31:50.830" v="1" actId="20577"/>
        <pc:sldMkLst>
          <pc:docMk/>
          <pc:sldMk cId="3160825691" sldId="267"/>
        </pc:sldMkLst>
        <pc:spChg chg="mod">
          <ac:chgData name="Jagareski, Amy (HEALTH)" userId="S::amy.jagareski@health.ny.gov::48ff280c-0bf8-4281-981d-44e8bf268507" providerId="AD" clId="Web-{1AFFD242-6B6E-F2FA-6C71-C6A6E38FD076}" dt="2021-11-16T18:31:50.830" v="1" actId="20577"/>
          <ac:spMkLst>
            <pc:docMk/>
            <pc:sldMk cId="3160825691" sldId="267"/>
            <ac:spMk id="2" creationId="{C1EAAD57-7A7D-46EC-A7C7-9D8CAA892B6F}"/>
          </ac:spMkLst>
        </pc:spChg>
      </pc:sldChg>
      <pc:sldChg chg="delCm">
        <pc:chgData name="Jagareski, Amy (HEALTH)" userId="S::amy.jagareski@health.ny.gov::48ff280c-0bf8-4281-981d-44e8bf268507" providerId="AD" clId="Web-{1AFFD242-6B6E-F2FA-6C71-C6A6E38FD076}" dt="2021-11-16T18:39:56.523" v="2"/>
        <pc:sldMkLst>
          <pc:docMk/>
          <pc:sldMk cId="1893969295" sldId="286"/>
        </pc:sldMkLst>
      </pc:sldChg>
    </pc:docChg>
  </pc:docChgLst>
  <pc:docChgLst>
    <pc:chgData name="Tilley, Laura J (HEALTH)" userId="S::laura.tilley@health.ny.gov::45b18c9a-b861-46a1-9ce3-bfa8c8cc0d4d" providerId="AD" clId="Web-{D69E9FDB-DD7A-C791-A429-953E111D4A5A}"/>
    <pc:docChg chg="modSld">
      <pc:chgData name="Tilley, Laura J (HEALTH)" userId="S::laura.tilley@health.ny.gov::45b18c9a-b861-46a1-9ce3-bfa8c8cc0d4d" providerId="AD" clId="Web-{D69E9FDB-DD7A-C791-A429-953E111D4A5A}" dt="2021-12-21T19:07:46.062" v="2" actId="20577"/>
      <pc:docMkLst>
        <pc:docMk/>
      </pc:docMkLst>
      <pc:sldChg chg="modSp">
        <pc:chgData name="Tilley, Laura J (HEALTH)" userId="S::laura.tilley@health.ny.gov::45b18c9a-b861-46a1-9ce3-bfa8c8cc0d4d" providerId="AD" clId="Web-{D69E9FDB-DD7A-C791-A429-953E111D4A5A}" dt="2021-12-21T19:07:07.875" v="1" actId="20577"/>
        <pc:sldMkLst>
          <pc:docMk/>
          <pc:sldMk cId="1972187359" sldId="260"/>
        </pc:sldMkLst>
        <pc:spChg chg="mod">
          <ac:chgData name="Tilley, Laura J (HEALTH)" userId="S::laura.tilley@health.ny.gov::45b18c9a-b861-46a1-9ce3-bfa8c8cc0d4d" providerId="AD" clId="Web-{D69E9FDB-DD7A-C791-A429-953E111D4A5A}" dt="2021-12-21T19:07:07.875" v="1" actId="20577"/>
          <ac:spMkLst>
            <pc:docMk/>
            <pc:sldMk cId="1972187359" sldId="260"/>
            <ac:spMk id="3" creationId="{C7733232-EF7A-421F-BA48-CB1D870FC278}"/>
          </ac:spMkLst>
        </pc:spChg>
      </pc:sldChg>
      <pc:sldChg chg="modSp">
        <pc:chgData name="Tilley, Laura J (HEALTH)" userId="S::laura.tilley@health.ny.gov::45b18c9a-b861-46a1-9ce3-bfa8c8cc0d4d" providerId="AD" clId="Web-{D69E9FDB-DD7A-C791-A429-953E111D4A5A}" dt="2021-12-21T19:07:46.062" v="2" actId="20577"/>
        <pc:sldMkLst>
          <pc:docMk/>
          <pc:sldMk cId="1893969295" sldId="286"/>
        </pc:sldMkLst>
        <pc:spChg chg="mod">
          <ac:chgData name="Tilley, Laura J (HEALTH)" userId="S::laura.tilley@health.ny.gov::45b18c9a-b861-46a1-9ce3-bfa8c8cc0d4d" providerId="AD" clId="Web-{D69E9FDB-DD7A-C791-A429-953E111D4A5A}" dt="2021-12-21T19:07:46.062" v="2" actId="20577"/>
          <ac:spMkLst>
            <pc:docMk/>
            <pc:sldMk cId="1893969295" sldId="286"/>
            <ac:spMk id="3" creationId="{54FCF5FE-F54E-459D-AB7A-A735A9E6D810}"/>
          </ac:spMkLst>
        </pc:spChg>
      </pc:sldChg>
    </pc:docChg>
  </pc:docChgLst>
  <pc:docChgLst>
    <pc:chgData name="Jagareski, Amy (HEALTH)" userId="48ff280c-0bf8-4281-981d-44e8bf268507" providerId="ADAL" clId="{9534977B-7511-44EF-A674-EDE860B20A5F}"/>
    <pc:docChg chg="undo custSel modSld">
      <pc:chgData name="Jagareski, Amy (HEALTH)" userId="48ff280c-0bf8-4281-981d-44e8bf268507" providerId="ADAL" clId="{9534977B-7511-44EF-A674-EDE860B20A5F}" dt="2021-10-21T19:17:40.309" v="15" actId="1589"/>
      <pc:docMkLst>
        <pc:docMk/>
      </pc:docMkLst>
      <pc:sldChg chg="addCm modCm">
        <pc:chgData name="Jagareski, Amy (HEALTH)" userId="48ff280c-0bf8-4281-981d-44e8bf268507" providerId="ADAL" clId="{9534977B-7511-44EF-A674-EDE860B20A5F}" dt="2021-10-21T19:12:52.574" v="1"/>
        <pc:sldMkLst>
          <pc:docMk/>
          <pc:sldMk cId="684202145" sldId="262"/>
        </pc:sldMkLst>
      </pc:sldChg>
      <pc:sldChg chg="addCm modCm">
        <pc:chgData name="Jagareski, Amy (HEALTH)" userId="48ff280c-0bf8-4281-981d-44e8bf268507" providerId="ADAL" clId="{9534977B-7511-44EF-A674-EDE860B20A5F}" dt="2021-10-21T19:12:59.564" v="3"/>
        <pc:sldMkLst>
          <pc:docMk/>
          <pc:sldMk cId="918951450" sldId="263"/>
        </pc:sldMkLst>
      </pc:sldChg>
      <pc:sldChg chg="modSp mod">
        <pc:chgData name="Jagareski, Amy (HEALTH)" userId="48ff280c-0bf8-4281-981d-44e8bf268507" providerId="ADAL" clId="{9534977B-7511-44EF-A674-EDE860B20A5F}" dt="2021-10-21T19:15:08.165" v="6" actId="313"/>
        <pc:sldMkLst>
          <pc:docMk/>
          <pc:sldMk cId="2548912951" sldId="281"/>
        </pc:sldMkLst>
        <pc:spChg chg="mod">
          <ac:chgData name="Jagareski, Amy (HEALTH)" userId="48ff280c-0bf8-4281-981d-44e8bf268507" providerId="ADAL" clId="{9534977B-7511-44EF-A674-EDE860B20A5F}" dt="2021-10-21T19:15:08.165" v="6" actId="313"/>
          <ac:spMkLst>
            <pc:docMk/>
            <pc:sldMk cId="2548912951" sldId="281"/>
            <ac:spMk id="3" creationId="{D2053F7E-9336-44E9-BF8E-D4082C298A08}"/>
          </ac:spMkLst>
        </pc:spChg>
      </pc:sldChg>
      <pc:sldChg chg="modSp mod addCm delCm modCm">
        <pc:chgData name="Jagareski, Amy (HEALTH)" userId="48ff280c-0bf8-4281-981d-44e8bf268507" providerId="ADAL" clId="{9534977B-7511-44EF-A674-EDE860B20A5F}" dt="2021-10-21T19:16:19.957" v="12"/>
        <pc:sldMkLst>
          <pc:docMk/>
          <pc:sldMk cId="395497799" sldId="285"/>
        </pc:sldMkLst>
        <pc:spChg chg="mod">
          <ac:chgData name="Jagareski, Amy (HEALTH)" userId="48ff280c-0bf8-4281-981d-44e8bf268507" providerId="ADAL" clId="{9534977B-7511-44EF-A674-EDE860B20A5F}" dt="2021-10-21T19:16:07.254" v="10" actId="1076"/>
          <ac:spMkLst>
            <pc:docMk/>
            <pc:sldMk cId="395497799" sldId="285"/>
            <ac:spMk id="6" creationId="{0A97108C-F0E1-4E99-BAB4-467B592C31B6}"/>
          </ac:spMkLst>
        </pc:spChg>
      </pc:sldChg>
      <pc:sldChg chg="addCm modCm">
        <pc:chgData name="Jagareski, Amy (HEALTH)" userId="48ff280c-0bf8-4281-981d-44e8bf268507" providerId="ADAL" clId="{9534977B-7511-44EF-A674-EDE860B20A5F}" dt="2021-10-21T19:17:40.309" v="15" actId="1589"/>
        <pc:sldMkLst>
          <pc:docMk/>
          <pc:sldMk cId="1893969295" sldId="286"/>
        </pc:sldMkLst>
      </pc:sldChg>
    </pc:docChg>
  </pc:docChgLst>
  <pc:docChgLst>
    <pc:chgData name="Jagareski, Amy (HEALTH)" userId="S::amy.jagareski@health.ny.gov::48ff280c-0bf8-4281-981d-44e8bf268507" providerId="AD" clId="Web-{621E0A78-076A-92C1-E175-E34577865729}"/>
    <pc:docChg chg="modSld">
      <pc:chgData name="Jagareski, Amy (HEALTH)" userId="S::amy.jagareski@health.ny.gov::48ff280c-0bf8-4281-981d-44e8bf268507" providerId="AD" clId="Web-{621E0A78-076A-92C1-E175-E34577865729}" dt="2021-12-14T18:48:03.490" v="6" actId="20577"/>
      <pc:docMkLst>
        <pc:docMk/>
      </pc:docMkLst>
      <pc:sldChg chg="modSp delCm">
        <pc:chgData name="Jagareski, Amy (HEALTH)" userId="S::amy.jagareski@health.ny.gov::48ff280c-0bf8-4281-981d-44e8bf268507" providerId="AD" clId="Web-{621E0A78-076A-92C1-E175-E34577865729}" dt="2021-12-14T18:48:03.490" v="6" actId="20577"/>
        <pc:sldMkLst>
          <pc:docMk/>
          <pc:sldMk cId="3160825691" sldId="267"/>
        </pc:sldMkLst>
        <pc:spChg chg="mod">
          <ac:chgData name="Jagareski, Amy (HEALTH)" userId="S::amy.jagareski@health.ny.gov::48ff280c-0bf8-4281-981d-44e8bf268507" providerId="AD" clId="Web-{621E0A78-076A-92C1-E175-E34577865729}" dt="2021-12-14T18:48:03.490" v="6" actId="20577"/>
          <ac:spMkLst>
            <pc:docMk/>
            <pc:sldMk cId="3160825691" sldId="267"/>
            <ac:spMk id="3" creationId="{ADA93D90-B547-427D-91F7-E7591602F7AD}"/>
          </ac:spMkLst>
        </pc:spChg>
      </pc:sldChg>
      <pc:sldChg chg="delCm">
        <pc:chgData name="Jagareski, Amy (HEALTH)" userId="S::amy.jagareski@health.ny.gov::48ff280c-0bf8-4281-981d-44e8bf268507" providerId="AD" clId="Web-{621E0A78-076A-92C1-E175-E34577865729}" dt="2021-12-14T18:47:39.740" v="1"/>
        <pc:sldMkLst>
          <pc:docMk/>
          <pc:sldMk cId="395497799" sldId="285"/>
        </pc:sldMkLst>
      </pc:sldChg>
      <pc:sldChg chg="delCm">
        <pc:chgData name="Jagareski, Amy (HEALTH)" userId="S::amy.jagareski@health.ny.gov::48ff280c-0bf8-4281-981d-44e8bf268507" providerId="AD" clId="Web-{621E0A78-076A-92C1-E175-E34577865729}" dt="2021-12-14T18:47:35.256" v="0"/>
        <pc:sldMkLst>
          <pc:docMk/>
          <pc:sldMk cId="1893969295" sldId="286"/>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0B980B9-A41F-4B3C-BA9D-A01A59866EF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0E08548A-4F1B-4878-A049-408C58E5FAE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65F1A8D-4B45-43CA-9685-75B8094B7256}" type="datetimeFigureOut">
              <a:rPr lang="en-US" smtClean="0"/>
              <a:t>12/21/2021</a:t>
            </a:fld>
            <a:endParaRPr lang="en-US"/>
          </a:p>
        </p:txBody>
      </p:sp>
      <p:sp>
        <p:nvSpPr>
          <p:cNvPr id="4" name="Footer Placeholder 3">
            <a:extLst>
              <a:ext uri="{FF2B5EF4-FFF2-40B4-BE49-F238E27FC236}">
                <a16:creationId xmlns:a16="http://schemas.microsoft.com/office/drawing/2014/main" id="{4B03E527-DBD6-4EF5-B0AA-1FEA798ACA9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9411F35F-241E-4044-9F77-6F0521C5379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8ADE29C-A6F4-4C1D-96A9-0682E6C47758}" type="slidenum">
              <a:rPr lang="en-US" smtClean="0"/>
              <a:t>‹#›</a:t>
            </a:fld>
            <a:endParaRPr lang="en-US"/>
          </a:p>
        </p:txBody>
      </p:sp>
    </p:spTree>
    <p:extLst>
      <p:ext uri="{BB962C8B-B14F-4D97-AF65-F5344CB8AC3E}">
        <p14:creationId xmlns:p14="http://schemas.microsoft.com/office/powerpoint/2010/main" val="315569092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5120D6FB-C244-4E2D-99EB-46FD0088E4CA}"/>
              </a:ext>
            </a:extLst>
          </p:cNvPr>
          <p:cNvSpPr>
            <a:spLocks noGrp="1"/>
          </p:cNvSpPr>
          <p:nvPr>
            <p:ph type="subTitle" idx="1"/>
          </p:nvPr>
        </p:nvSpPr>
        <p:spPr>
          <a:xfrm>
            <a:off x="1524000" y="5627957"/>
            <a:ext cx="9144000" cy="1031335"/>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1EECDFA1-7E99-4572-B92F-2974CF620439}"/>
              </a:ext>
            </a:extLst>
          </p:cNvPr>
          <p:cNvSpPr>
            <a:spLocks noGrp="1"/>
          </p:cNvSpPr>
          <p:nvPr>
            <p:ph type="dt" sz="half" idx="10"/>
          </p:nvPr>
        </p:nvSpPr>
        <p:spPr/>
        <p:txBody>
          <a:bodyPr/>
          <a:lstStyle/>
          <a:p>
            <a:fld id="{3138BEEA-B2DB-4562-BE6A-63DCAB908907}" type="datetimeFigureOut">
              <a:rPr lang="en-US" smtClean="0"/>
              <a:t>12/21/2021</a:t>
            </a:fld>
            <a:endParaRPr lang="en-US"/>
          </a:p>
        </p:txBody>
      </p:sp>
      <p:sp>
        <p:nvSpPr>
          <p:cNvPr id="5" name="Footer Placeholder 4">
            <a:extLst>
              <a:ext uri="{FF2B5EF4-FFF2-40B4-BE49-F238E27FC236}">
                <a16:creationId xmlns:a16="http://schemas.microsoft.com/office/drawing/2014/main" id="{0722DC6F-6513-471D-8F02-DD578284E09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1D3DAF8-D216-457F-8824-F21B459F8A64}"/>
              </a:ext>
            </a:extLst>
          </p:cNvPr>
          <p:cNvSpPr>
            <a:spLocks noGrp="1"/>
          </p:cNvSpPr>
          <p:nvPr>
            <p:ph type="sldNum" sz="quarter" idx="12"/>
          </p:nvPr>
        </p:nvSpPr>
        <p:spPr/>
        <p:txBody>
          <a:bodyPr/>
          <a:lstStyle/>
          <a:p>
            <a:fld id="{7FB464BB-15C9-45B6-BE04-972AA5E9E29B}" type="slidenum">
              <a:rPr lang="en-US" smtClean="0"/>
              <a:t>‹#›</a:t>
            </a:fld>
            <a:endParaRPr lang="en-US"/>
          </a:p>
        </p:txBody>
      </p:sp>
      <p:pic>
        <p:nvPicPr>
          <p:cNvPr id="7" name="1756E27F-31B8-4CD8-3575-6F5A03BBACC3">
            <a:extLst>
              <a:ext uri="{FF2B5EF4-FFF2-40B4-BE49-F238E27FC236}">
                <a16:creationId xmlns:a16="http://schemas.microsoft.com/office/drawing/2014/main" id="{43048D87-27CA-43CA-A959-9732553B9E74}"/>
              </a:ext>
            </a:extLst>
          </p:cNvPr>
          <p:cNvPicPr>
            <a:picLocks noChangeAspect="1"/>
          </p:cNvPicPr>
          <p:nvPr userDrawn="1"/>
        </p:nvPicPr>
        <p:blipFill>
          <a:blip r:embed="rId2" cstate="print">
            <a:extLst>
              <a:ext uri="{C83653E2-384E-4D23-5F25-9F78E51BDEE7}"/>
            </a:extLst>
          </a:blip>
          <a:stretch>
            <a:fillRect/>
          </a:stretch>
        </p:blipFill>
        <p:spPr>
          <a:xfrm>
            <a:off x="228600" y="209550"/>
            <a:ext cx="2743200" cy="1352550"/>
          </a:xfrm>
          <a:prstGeom prst="rect">
            <a:avLst/>
          </a:prstGeom>
        </p:spPr>
      </p:pic>
      <p:pic>
        <p:nvPicPr>
          <p:cNvPr id="8" name="96938C23-77AD-49BE-487D-0034E8DED343">
            <a:extLst>
              <a:ext uri="{FF2B5EF4-FFF2-40B4-BE49-F238E27FC236}">
                <a16:creationId xmlns:a16="http://schemas.microsoft.com/office/drawing/2014/main" id="{6F2B1652-9210-4FFC-8CE4-0F9643C642DB}"/>
              </a:ext>
            </a:extLst>
          </p:cNvPr>
          <p:cNvPicPr>
            <a:picLocks noChangeAspect="1"/>
          </p:cNvPicPr>
          <p:nvPr userDrawn="1"/>
        </p:nvPicPr>
        <p:blipFill>
          <a:blip r:embed="rId3" cstate="print">
            <a:extLst>
              <a:ext uri="{621C407B-CE72-4E94-96D1-27D9495872B2}"/>
            </a:extLst>
          </a:blip>
          <a:stretch>
            <a:fillRect/>
          </a:stretch>
        </p:blipFill>
        <p:spPr>
          <a:xfrm>
            <a:off x="0" y="5429250"/>
            <a:ext cx="12192000" cy="1428750"/>
          </a:xfrm>
          <a:prstGeom prst="rect">
            <a:avLst/>
          </a:prstGeom>
        </p:spPr>
      </p:pic>
      <p:pic>
        <p:nvPicPr>
          <p:cNvPr id="9" name="680E6ED8-7DC6-4530-A281-3614A5C32DAF">
            <a:extLst>
              <a:ext uri="{FF2B5EF4-FFF2-40B4-BE49-F238E27FC236}">
                <a16:creationId xmlns:a16="http://schemas.microsoft.com/office/drawing/2014/main" id="{2F8B00C9-3201-47DC-93CA-019801CA6BC0}"/>
              </a:ext>
            </a:extLst>
          </p:cNvPr>
          <p:cNvPicPr>
            <a:picLocks noChangeAspect="1"/>
          </p:cNvPicPr>
          <p:nvPr userDrawn="1"/>
        </p:nvPicPr>
        <p:blipFill>
          <a:blip r:embed="rId4" cstate="print">
            <a:extLst>
              <a:ext uri="{1BB743DA-DA25-42E9-EF0A-40EC146A3155}"/>
            </a:extLst>
          </a:blip>
          <a:stretch>
            <a:fillRect/>
          </a:stretch>
        </p:blipFill>
        <p:spPr>
          <a:xfrm>
            <a:off x="0" y="5343525"/>
            <a:ext cx="12192000" cy="114300"/>
          </a:xfrm>
          <a:prstGeom prst="rect">
            <a:avLst/>
          </a:prstGeom>
        </p:spPr>
      </p:pic>
    </p:spTree>
    <p:extLst>
      <p:ext uri="{BB962C8B-B14F-4D97-AF65-F5344CB8AC3E}">
        <p14:creationId xmlns:p14="http://schemas.microsoft.com/office/powerpoint/2010/main" val="22689273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BF6AE4-8514-4BBF-893E-83AB276C5E3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DD143BC-7461-4761-8202-37C5912802D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14DBE91-9A61-441D-B046-82BCF1B7D1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826830F-053A-4B2C-9ECD-1501EB4C5061}"/>
              </a:ext>
            </a:extLst>
          </p:cNvPr>
          <p:cNvSpPr>
            <a:spLocks noGrp="1"/>
          </p:cNvSpPr>
          <p:nvPr>
            <p:ph type="dt" sz="half" idx="10"/>
          </p:nvPr>
        </p:nvSpPr>
        <p:spPr/>
        <p:txBody>
          <a:bodyPr/>
          <a:lstStyle/>
          <a:p>
            <a:fld id="{3138BEEA-B2DB-4562-BE6A-63DCAB908907}" type="datetimeFigureOut">
              <a:rPr lang="en-US" smtClean="0"/>
              <a:t>12/21/2021</a:t>
            </a:fld>
            <a:endParaRPr lang="en-US"/>
          </a:p>
        </p:txBody>
      </p:sp>
      <p:sp>
        <p:nvSpPr>
          <p:cNvPr id="6" name="Footer Placeholder 5">
            <a:extLst>
              <a:ext uri="{FF2B5EF4-FFF2-40B4-BE49-F238E27FC236}">
                <a16:creationId xmlns:a16="http://schemas.microsoft.com/office/drawing/2014/main" id="{9D8E13A1-3145-4283-AB62-CDC3919479F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0D4D2C8-9B5A-4076-8C1C-85DF15D96E7F}"/>
              </a:ext>
            </a:extLst>
          </p:cNvPr>
          <p:cNvSpPr>
            <a:spLocks noGrp="1"/>
          </p:cNvSpPr>
          <p:nvPr>
            <p:ph type="sldNum" sz="quarter" idx="12"/>
          </p:nvPr>
        </p:nvSpPr>
        <p:spPr/>
        <p:txBody>
          <a:bodyPr/>
          <a:lstStyle/>
          <a:p>
            <a:fld id="{7FB464BB-15C9-45B6-BE04-972AA5E9E29B}" type="slidenum">
              <a:rPr lang="en-US" smtClean="0"/>
              <a:t>‹#›</a:t>
            </a:fld>
            <a:endParaRPr lang="en-US"/>
          </a:p>
        </p:txBody>
      </p:sp>
    </p:spTree>
    <p:extLst>
      <p:ext uri="{BB962C8B-B14F-4D97-AF65-F5344CB8AC3E}">
        <p14:creationId xmlns:p14="http://schemas.microsoft.com/office/powerpoint/2010/main" val="73315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973C5-32F9-420C-9975-987946717C6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DD35843-C239-4EAB-A1C1-D8A3D331E52A}"/>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EE1804-B6C1-4EB3-AC54-7E5DA8633B3F}"/>
              </a:ext>
            </a:extLst>
          </p:cNvPr>
          <p:cNvSpPr>
            <a:spLocks noGrp="1"/>
          </p:cNvSpPr>
          <p:nvPr>
            <p:ph type="dt" sz="half" idx="10"/>
          </p:nvPr>
        </p:nvSpPr>
        <p:spPr/>
        <p:txBody>
          <a:bodyPr/>
          <a:lstStyle/>
          <a:p>
            <a:fld id="{3138BEEA-B2DB-4562-BE6A-63DCAB908907}" type="datetimeFigureOut">
              <a:rPr lang="en-US" smtClean="0"/>
              <a:t>12/21/2021</a:t>
            </a:fld>
            <a:endParaRPr lang="en-US"/>
          </a:p>
        </p:txBody>
      </p:sp>
      <p:sp>
        <p:nvSpPr>
          <p:cNvPr id="5" name="Footer Placeholder 4">
            <a:extLst>
              <a:ext uri="{FF2B5EF4-FFF2-40B4-BE49-F238E27FC236}">
                <a16:creationId xmlns:a16="http://schemas.microsoft.com/office/drawing/2014/main" id="{97DF6C02-562F-4E9E-B98F-826D50F0A3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BCB81D-393D-4450-8964-F853ECB8BA85}"/>
              </a:ext>
            </a:extLst>
          </p:cNvPr>
          <p:cNvSpPr>
            <a:spLocks noGrp="1"/>
          </p:cNvSpPr>
          <p:nvPr>
            <p:ph type="sldNum" sz="quarter" idx="12"/>
          </p:nvPr>
        </p:nvSpPr>
        <p:spPr/>
        <p:txBody>
          <a:bodyPr/>
          <a:lstStyle/>
          <a:p>
            <a:fld id="{7FB464BB-15C9-45B6-BE04-972AA5E9E29B}" type="slidenum">
              <a:rPr lang="en-US" smtClean="0"/>
              <a:t>‹#›</a:t>
            </a:fld>
            <a:endParaRPr lang="en-US"/>
          </a:p>
        </p:txBody>
      </p:sp>
    </p:spTree>
    <p:extLst>
      <p:ext uri="{BB962C8B-B14F-4D97-AF65-F5344CB8AC3E}">
        <p14:creationId xmlns:p14="http://schemas.microsoft.com/office/powerpoint/2010/main" val="42802326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7774AD3-04B1-48DA-8522-A1BCAD7BB5B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2E1D6D5-437B-45EF-B749-06D6DF8C3B5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E034013-A163-42FE-B2D9-7120C6E056E7}"/>
              </a:ext>
            </a:extLst>
          </p:cNvPr>
          <p:cNvSpPr>
            <a:spLocks noGrp="1"/>
          </p:cNvSpPr>
          <p:nvPr>
            <p:ph type="dt" sz="half" idx="10"/>
          </p:nvPr>
        </p:nvSpPr>
        <p:spPr/>
        <p:txBody>
          <a:bodyPr/>
          <a:lstStyle/>
          <a:p>
            <a:fld id="{3138BEEA-B2DB-4562-BE6A-63DCAB908907}" type="datetimeFigureOut">
              <a:rPr lang="en-US" smtClean="0"/>
              <a:t>12/21/2021</a:t>
            </a:fld>
            <a:endParaRPr lang="en-US"/>
          </a:p>
        </p:txBody>
      </p:sp>
      <p:sp>
        <p:nvSpPr>
          <p:cNvPr id="5" name="Footer Placeholder 4">
            <a:extLst>
              <a:ext uri="{FF2B5EF4-FFF2-40B4-BE49-F238E27FC236}">
                <a16:creationId xmlns:a16="http://schemas.microsoft.com/office/drawing/2014/main" id="{327C4FCF-DA89-47FC-8218-20985B7DAC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594D0D-498C-44B4-886E-1CA749589114}"/>
              </a:ext>
            </a:extLst>
          </p:cNvPr>
          <p:cNvSpPr>
            <a:spLocks noGrp="1"/>
          </p:cNvSpPr>
          <p:nvPr>
            <p:ph type="sldNum" sz="quarter" idx="12"/>
          </p:nvPr>
        </p:nvSpPr>
        <p:spPr/>
        <p:txBody>
          <a:bodyPr/>
          <a:lstStyle/>
          <a:p>
            <a:fld id="{7FB464BB-15C9-45B6-BE04-972AA5E9E29B}" type="slidenum">
              <a:rPr lang="en-US" smtClean="0"/>
              <a:t>‹#›</a:t>
            </a:fld>
            <a:endParaRPr lang="en-US"/>
          </a:p>
        </p:txBody>
      </p:sp>
    </p:spTree>
    <p:extLst>
      <p:ext uri="{BB962C8B-B14F-4D97-AF65-F5344CB8AC3E}">
        <p14:creationId xmlns:p14="http://schemas.microsoft.com/office/powerpoint/2010/main" val="26326376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6DEF1B-BE00-452D-89FB-4CE8C8FE44A5}"/>
              </a:ext>
            </a:extLst>
          </p:cNvPr>
          <p:cNvSpPr>
            <a:spLocks noGrp="1"/>
          </p:cNvSpPr>
          <p:nvPr>
            <p:ph type="title"/>
          </p:nvPr>
        </p:nvSpPr>
        <p:spPr>
          <a:xfrm>
            <a:off x="161544" y="386332"/>
            <a:ext cx="10515600" cy="1325563"/>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3A2621D1-3F25-45DE-A0D5-DE1C4DA161A0}"/>
              </a:ext>
            </a:extLst>
          </p:cNvPr>
          <p:cNvSpPr>
            <a:spLocks noGrp="1"/>
          </p:cNvSpPr>
          <p:nvPr>
            <p:ph idx="1"/>
          </p:nvPr>
        </p:nvSpPr>
        <p:spPr>
          <a:xfrm>
            <a:off x="484632" y="1736277"/>
            <a:ext cx="11045952" cy="4440685"/>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CC08CDAE-C5AC-4B9B-80C1-9480AF0CE15B}"/>
              </a:ext>
            </a:extLst>
          </p:cNvPr>
          <p:cNvSpPr>
            <a:spLocks noGrp="1"/>
          </p:cNvSpPr>
          <p:nvPr>
            <p:ph type="dt" sz="half" idx="10"/>
          </p:nvPr>
        </p:nvSpPr>
        <p:spPr/>
        <p:txBody>
          <a:bodyPr/>
          <a:lstStyle/>
          <a:p>
            <a:fld id="{3138BEEA-B2DB-4562-BE6A-63DCAB908907}" type="datetimeFigureOut">
              <a:rPr lang="en-US" smtClean="0"/>
              <a:t>12/21/2021</a:t>
            </a:fld>
            <a:endParaRPr lang="en-US"/>
          </a:p>
        </p:txBody>
      </p:sp>
      <p:sp>
        <p:nvSpPr>
          <p:cNvPr id="5" name="Footer Placeholder 4">
            <a:extLst>
              <a:ext uri="{FF2B5EF4-FFF2-40B4-BE49-F238E27FC236}">
                <a16:creationId xmlns:a16="http://schemas.microsoft.com/office/drawing/2014/main" id="{0D2C2BF4-EAD8-46AC-96A4-F37AEAE419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A2C0D8-7F86-4198-B0C5-9307B56B8029}"/>
              </a:ext>
            </a:extLst>
          </p:cNvPr>
          <p:cNvSpPr>
            <a:spLocks noGrp="1"/>
          </p:cNvSpPr>
          <p:nvPr>
            <p:ph type="sldNum" sz="quarter" idx="12"/>
          </p:nvPr>
        </p:nvSpPr>
        <p:spPr/>
        <p:txBody>
          <a:bodyPr/>
          <a:lstStyle/>
          <a:p>
            <a:fld id="{7FB464BB-15C9-45B6-BE04-972AA5E9E29B}" type="slidenum">
              <a:rPr lang="en-US" smtClean="0"/>
              <a:t>‹#›</a:t>
            </a:fld>
            <a:endParaRPr lang="en-US"/>
          </a:p>
        </p:txBody>
      </p:sp>
      <p:pic>
        <p:nvPicPr>
          <p:cNvPr id="7" name="0D3E9B9D-EC46-4B47-449F-30ED668CDDF8">
            <a:extLst>
              <a:ext uri="{FF2B5EF4-FFF2-40B4-BE49-F238E27FC236}">
                <a16:creationId xmlns:a16="http://schemas.microsoft.com/office/drawing/2014/main" id="{08219DFF-79B7-4648-9B6C-F75D12DD89A3}"/>
              </a:ext>
            </a:extLst>
          </p:cNvPr>
          <p:cNvPicPr>
            <a:picLocks noChangeAspect="1"/>
          </p:cNvPicPr>
          <p:nvPr userDrawn="1"/>
        </p:nvPicPr>
        <p:blipFill>
          <a:blip r:embed="rId2" cstate="print">
            <a:extLst>
              <a:ext uri="{6647EEFB-D82B-4928-B072-4AB8C604C1BD}"/>
            </a:extLst>
          </a:blip>
          <a:stretch>
            <a:fillRect/>
          </a:stretch>
        </p:blipFill>
        <p:spPr>
          <a:xfrm>
            <a:off x="0" y="57150"/>
            <a:ext cx="12192000" cy="304800"/>
          </a:xfrm>
          <a:prstGeom prst="rect">
            <a:avLst/>
          </a:prstGeom>
        </p:spPr>
      </p:pic>
      <p:pic>
        <p:nvPicPr>
          <p:cNvPr id="8" name="A0B49416-1068-42D7-0AF5-99C6460EB5F7">
            <a:extLst>
              <a:ext uri="{FF2B5EF4-FFF2-40B4-BE49-F238E27FC236}">
                <a16:creationId xmlns:a16="http://schemas.microsoft.com/office/drawing/2014/main" id="{5292234D-89E5-4382-94F9-61D18F7B9187}"/>
              </a:ext>
            </a:extLst>
          </p:cNvPr>
          <p:cNvPicPr>
            <a:picLocks noChangeAspect="1"/>
          </p:cNvPicPr>
          <p:nvPr userDrawn="1"/>
        </p:nvPicPr>
        <p:blipFill>
          <a:blip r:embed="rId3" cstate="print">
            <a:extLst>
              <a:ext uri="{07DCC85A-E7BB-4F18-C5A0-7006689352C2}"/>
            </a:extLst>
          </a:blip>
          <a:stretch>
            <a:fillRect/>
          </a:stretch>
        </p:blipFill>
        <p:spPr>
          <a:xfrm>
            <a:off x="0" y="0"/>
            <a:ext cx="12192000" cy="66675"/>
          </a:xfrm>
          <a:prstGeom prst="rect">
            <a:avLst/>
          </a:prstGeom>
        </p:spPr>
      </p:pic>
    </p:spTree>
    <p:extLst>
      <p:ext uri="{BB962C8B-B14F-4D97-AF65-F5344CB8AC3E}">
        <p14:creationId xmlns:p14="http://schemas.microsoft.com/office/powerpoint/2010/main" val="3323762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A2621D1-3F25-45DE-A0D5-DE1C4DA161A0}"/>
              </a:ext>
            </a:extLst>
          </p:cNvPr>
          <p:cNvSpPr>
            <a:spLocks noGrp="1"/>
          </p:cNvSpPr>
          <p:nvPr>
            <p:ph idx="1"/>
          </p:nvPr>
        </p:nvSpPr>
        <p:spPr>
          <a:xfrm>
            <a:off x="484632" y="419101"/>
            <a:ext cx="11045952" cy="575786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CC08CDAE-C5AC-4B9B-80C1-9480AF0CE15B}"/>
              </a:ext>
            </a:extLst>
          </p:cNvPr>
          <p:cNvSpPr>
            <a:spLocks noGrp="1"/>
          </p:cNvSpPr>
          <p:nvPr>
            <p:ph type="dt" sz="half" idx="10"/>
          </p:nvPr>
        </p:nvSpPr>
        <p:spPr/>
        <p:txBody>
          <a:bodyPr/>
          <a:lstStyle/>
          <a:p>
            <a:fld id="{3138BEEA-B2DB-4562-BE6A-63DCAB908907}" type="datetimeFigureOut">
              <a:rPr lang="en-US" smtClean="0"/>
              <a:t>12/21/2021</a:t>
            </a:fld>
            <a:endParaRPr lang="en-US"/>
          </a:p>
        </p:txBody>
      </p:sp>
      <p:sp>
        <p:nvSpPr>
          <p:cNvPr id="5" name="Footer Placeholder 4">
            <a:extLst>
              <a:ext uri="{FF2B5EF4-FFF2-40B4-BE49-F238E27FC236}">
                <a16:creationId xmlns:a16="http://schemas.microsoft.com/office/drawing/2014/main" id="{0D2C2BF4-EAD8-46AC-96A4-F37AEAE419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A2C0D8-7F86-4198-B0C5-9307B56B8029}"/>
              </a:ext>
            </a:extLst>
          </p:cNvPr>
          <p:cNvSpPr>
            <a:spLocks noGrp="1"/>
          </p:cNvSpPr>
          <p:nvPr>
            <p:ph type="sldNum" sz="quarter" idx="12"/>
          </p:nvPr>
        </p:nvSpPr>
        <p:spPr/>
        <p:txBody>
          <a:bodyPr/>
          <a:lstStyle/>
          <a:p>
            <a:fld id="{7FB464BB-15C9-45B6-BE04-972AA5E9E29B}" type="slidenum">
              <a:rPr lang="en-US" smtClean="0"/>
              <a:t>‹#›</a:t>
            </a:fld>
            <a:endParaRPr lang="en-US"/>
          </a:p>
        </p:txBody>
      </p:sp>
      <p:pic>
        <p:nvPicPr>
          <p:cNvPr id="7" name="0D3E9B9D-EC46-4B47-449F-30ED668CDDF8">
            <a:extLst>
              <a:ext uri="{FF2B5EF4-FFF2-40B4-BE49-F238E27FC236}">
                <a16:creationId xmlns:a16="http://schemas.microsoft.com/office/drawing/2014/main" id="{08219DFF-79B7-4648-9B6C-F75D12DD89A3}"/>
              </a:ext>
            </a:extLst>
          </p:cNvPr>
          <p:cNvPicPr>
            <a:picLocks noChangeAspect="1"/>
          </p:cNvPicPr>
          <p:nvPr userDrawn="1"/>
        </p:nvPicPr>
        <p:blipFill>
          <a:blip r:embed="rId2" cstate="print">
            <a:extLst>
              <a:ext uri="{6647EEFB-D82B-4928-B072-4AB8C604C1BD}"/>
            </a:extLst>
          </a:blip>
          <a:stretch>
            <a:fillRect/>
          </a:stretch>
        </p:blipFill>
        <p:spPr>
          <a:xfrm>
            <a:off x="0" y="57150"/>
            <a:ext cx="12192000" cy="304800"/>
          </a:xfrm>
          <a:prstGeom prst="rect">
            <a:avLst/>
          </a:prstGeom>
        </p:spPr>
      </p:pic>
      <p:pic>
        <p:nvPicPr>
          <p:cNvPr id="8" name="A0B49416-1068-42D7-0AF5-99C6460EB5F7">
            <a:extLst>
              <a:ext uri="{FF2B5EF4-FFF2-40B4-BE49-F238E27FC236}">
                <a16:creationId xmlns:a16="http://schemas.microsoft.com/office/drawing/2014/main" id="{5292234D-89E5-4382-94F9-61D18F7B9187}"/>
              </a:ext>
            </a:extLst>
          </p:cNvPr>
          <p:cNvPicPr>
            <a:picLocks noChangeAspect="1"/>
          </p:cNvPicPr>
          <p:nvPr userDrawn="1"/>
        </p:nvPicPr>
        <p:blipFill>
          <a:blip r:embed="rId3" cstate="print">
            <a:extLst>
              <a:ext uri="{07DCC85A-E7BB-4F18-C5A0-7006689352C2}"/>
            </a:extLst>
          </a:blip>
          <a:stretch>
            <a:fillRect/>
          </a:stretch>
        </p:blipFill>
        <p:spPr>
          <a:xfrm>
            <a:off x="0" y="0"/>
            <a:ext cx="12192000" cy="66675"/>
          </a:xfrm>
          <a:prstGeom prst="rect">
            <a:avLst/>
          </a:prstGeom>
        </p:spPr>
      </p:pic>
    </p:spTree>
    <p:extLst>
      <p:ext uri="{BB962C8B-B14F-4D97-AF65-F5344CB8AC3E}">
        <p14:creationId xmlns:p14="http://schemas.microsoft.com/office/powerpoint/2010/main" val="28301515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24B681-4EC7-45BA-842E-1FB9E4917FE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E6C3FB5-5901-4C84-8D36-9170F8BAF20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4A692D6-5479-4EFA-9F3E-A430F9424421}"/>
              </a:ext>
            </a:extLst>
          </p:cNvPr>
          <p:cNvSpPr>
            <a:spLocks noGrp="1"/>
          </p:cNvSpPr>
          <p:nvPr>
            <p:ph type="dt" sz="half" idx="10"/>
          </p:nvPr>
        </p:nvSpPr>
        <p:spPr/>
        <p:txBody>
          <a:bodyPr/>
          <a:lstStyle/>
          <a:p>
            <a:fld id="{3138BEEA-B2DB-4562-BE6A-63DCAB908907}" type="datetimeFigureOut">
              <a:rPr lang="en-US" smtClean="0"/>
              <a:t>12/21/2021</a:t>
            </a:fld>
            <a:endParaRPr lang="en-US"/>
          </a:p>
        </p:txBody>
      </p:sp>
      <p:sp>
        <p:nvSpPr>
          <p:cNvPr id="5" name="Footer Placeholder 4">
            <a:extLst>
              <a:ext uri="{FF2B5EF4-FFF2-40B4-BE49-F238E27FC236}">
                <a16:creationId xmlns:a16="http://schemas.microsoft.com/office/drawing/2014/main" id="{21735FB0-1FFA-4AD4-BB42-C387F54358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F007A4-E9E1-418C-A362-32468A3C6126}"/>
              </a:ext>
            </a:extLst>
          </p:cNvPr>
          <p:cNvSpPr>
            <a:spLocks noGrp="1"/>
          </p:cNvSpPr>
          <p:nvPr>
            <p:ph type="sldNum" sz="quarter" idx="12"/>
          </p:nvPr>
        </p:nvSpPr>
        <p:spPr/>
        <p:txBody>
          <a:bodyPr/>
          <a:lstStyle/>
          <a:p>
            <a:fld id="{7FB464BB-15C9-45B6-BE04-972AA5E9E29B}" type="slidenum">
              <a:rPr lang="en-US" smtClean="0"/>
              <a:t>‹#›</a:t>
            </a:fld>
            <a:endParaRPr lang="en-US"/>
          </a:p>
        </p:txBody>
      </p:sp>
      <p:pic>
        <p:nvPicPr>
          <p:cNvPr id="7" name="0D3E9B9D-EC46-4B47-449F-30ED668CDDF8">
            <a:extLst>
              <a:ext uri="{FF2B5EF4-FFF2-40B4-BE49-F238E27FC236}">
                <a16:creationId xmlns:a16="http://schemas.microsoft.com/office/drawing/2014/main" id="{09A94FDA-836E-457A-A35A-7F1583052773}"/>
              </a:ext>
            </a:extLst>
          </p:cNvPr>
          <p:cNvPicPr>
            <a:picLocks noChangeAspect="1"/>
          </p:cNvPicPr>
          <p:nvPr userDrawn="1"/>
        </p:nvPicPr>
        <p:blipFill>
          <a:blip r:embed="rId2" cstate="print">
            <a:extLst>
              <a:ext uri="{6647EEFB-D82B-4928-B072-4AB8C604C1BD}"/>
            </a:extLst>
          </a:blip>
          <a:stretch>
            <a:fillRect/>
          </a:stretch>
        </p:blipFill>
        <p:spPr>
          <a:xfrm>
            <a:off x="0" y="57150"/>
            <a:ext cx="12192000" cy="304800"/>
          </a:xfrm>
          <a:prstGeom prst="rect">
            <a:avLst/>
          </a:prstGeom>
        </p:spPr>
      </p:pic>
      <p:pic>
        <p:nvPicPr>
          <p:cNvPr id="8" name="A0B49416-1068-42D7-0AF5-99C6460EB5F7">
            <a:extLst>
              <a:ext uri="{FF2B5EF4-FFF2-40B4-BE49-F238E27FC236}">
                <a16:creationId xmlns:a16="http://schemas.microsoft.com/office/drawing/2014/main" id="{F7C3BE3E-F10C-4EF8-8231-CF145B5ED038}"/>
              </a:ext>
            </a:extLst>
          </p:cNvPr>
          <p:cNvPicPr>
            <a:picLocks noChangeAspect="1"/>
          </p:cNvPicPr>
          <p:nvPr userDrawn="1"/>
        </p:nvPicPr>
        <p:blipFill>
          <a:blip r:embed="rId3" cstate="print">
            <a:extLst>
              <a:ext uri="{07DCC85A-E7BB-4F18-C5A0-7006689352C2}"/>
            </a:extLst>
          </a:blip>
          <a:stretch>
            <a:fillRect/>
          </a:stretch>
        </p:blipFill>
        <p:spPr>
          <a:xfrm>
            <a:off x="0" y="0"/>
            <a:ext cx="12192000" cy="66675"/>
          </a:xfrm>
          <a:prstGeom prst="rect">
            <a:avLst/>
          </a:prstGeom>
        </p:spPr>
      </p:pic>
    </p:spTree>
    <p:extLst>
      <p:ext uri="{BB962C8B-B14F-4D97-AF65-F5344CB8AC3E}">
        <p14:creationId xmlns:p14="http://schemas.microsoft.com/office/powerpoint/2010/main" val="16672618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1966DD-8B5F-422B-9ABC-8AF60949A26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B291D14-B55C-4B9A-8A8B-5F6DD5A258B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7ACD21A-B65A-4349-B534-090B6D547151}"/>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EF75A23-B2CB-413A-86D0-2C15ADA9EF31}"/>
              </a:ext>
            </a:extLst>
          </p:cNvPr>
          <p:cNvSpPr>
            <a:spLocks noGrp="1"/>
          </p:cNvSpPr>
          <p:nvPr>
            <p:ph type="dt" sz="half" idx="10"/>
          </p:nvPr>
        </p:nvSpPr>
        <p:spPr/>
        <p:txBody>
          <a:bodyPr/>
          <a:lstStyle/>
          <a:p>
            <a:fld id="{3138BEEA-B2DB-4562-BE6A-63DCAB908907}" type="datetimeFigureOut">
              <a:rPr lang="en-US" smtClean="0"/>
              <a:t>12/21/2021</a:t>
            </a:fld>
            <a:endParaRPr lang="en-US"/>
          </a:p>
        </p:txBody>
      </p:sp>
      <p:sp>
        <p:nvSpPr>
          <p:cNvPr id="6" name="Footer Placeholder 5">
            <a:extLst>
              <a:ext uri="{FF2B5EF4-FFF2-40B4-BE49-F238E27FC236}">
                <a16:creationId xmlns:a16="http://schemas.microsoft.com/office/drawing/2014/main" id="{2091A8C4-F16C-44E3-A4FA-75E39B4789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E3FB1D-1872-4074-B509-91680C269234}"/>
              </a:ext>
            </a:extLst>
          </p:cNvPr>
          <p:cNvSpPr>
            <a:spLocks noGrp="1"/>
          </p:cNvSpPr>
          <p:nvPr>
            <p:ph type="sldNum" sz="quarter" idx="12"/>
          </p:nvPr>
        </p:nvSpPr>
        <p:spPr/>
        <p:txBody>
          <a:bodyPr/>
          <a:lstStyle/>
          <a:p>
            <a:fld id="{7FB464BB-15C9-45B6-BE04-972AA5E9E29B}" type="slidenum">
              <a:rPr lang="en-US" smtClean="0"/>
              <a:t>‹#›</a:t>
            </a:fld>
            <a:endParaRPr lang="en-US"/>
          </a:p>
        </p:txBody>
      </p:sp>
      <p:pic>
        <p:nvPicPr>
          <p:cNvPr id="8" name="0D3E9B9D-EC46-4B47-449F-30ED668CDDF8">
            <a:extLst>
              <a:ext uri="{FF2B5EF4-FFF2-40B4-BE49-F238E27FC236}">
                <a16:creationId xmlns:a16="http://schemas.microsoft.com/office/drawing/2014/main" id="{C07D258C-F3BE-4D9B-9C47-AE1F52622636}"/>
              </a:ext>
            </a:extLst>
          </p:cNvPr>
          <p:cNvPicPr>
            <a:picLocks noChangeAspect="1"/>
          </p:cNvPicPr>
          <p:nvPr userDrawn="1"/>
        </p:nvPicPr>
        <p:blipFill>
          <a:blip r:embed="rId2" cstate="print">
            <a:extLst>
              <a:ext uri="{6647EEFB-D82B-4928-B072-4AB8C604C1BD}"/>
            </a:extLst>
          </a:blip>
          <a:stretch>
            <a:fillRect/>
          </a:stretch>
        </p:blipFill>
        <p:spPr>
          <a:xfrm>
            <a:off x="0" y="57150"/>
            <a:ext cx="12192000" cy="304800"/>
          </a:xfrm>
          <a:prstGeom prst="rect">
            <a:avLst/>
          </a:prstGeom>
        </p:spPr>
      </p:pic>
      <p:pic>
        <p:nvPicPr>
          <p:cNvPr id="9" name="A0B49416-1068-42D7-0AF5-99C6460EB5F7">
            <a:extLst>
              <a:ext uri="{FF2B5EF4-FFF2-40B4-BE49-F238E27FC236}">
                <a16:creationId xmlns:a16="http://schemas.microsoft.com/office/drawing/2014/main" id="{23DD8B47-C27D-48D8-8754-0785EDAF5588}"/>
              </a:ext>
            </a:extLst>
          </p:cNvPr>
          <p:cNvPicPr>
            <a:picLocks noChangeAspect="1"/>
          </p:cNvPicPr>
          <p:nvPr userDrawn="1"/>
        </p:nvPicPr>
        <p:blipFill>
          <a:blip r:embed="rId3" cstate="print">
            <a:extLst>
              <a:ext uri="{07DCC85A-E7BB-4F18-C5A0-7006689352C2}"/>
            </a:extLst>
          </a:blip>
          <a:stretch>
            <a:fillRect/>
          </a:stretch>
        </p:blipFill>
        <p:spPr>
          <a:xfrm>
            <a:off x="0" y="0"/>
            <a:ext cx="12192000" cy="66675"/>
          </a:xfrm>
          <a:prstGeom prst="rect">
            <a:avLst/>
          </a:prstGeom>
        </p:spPr>
      </p:pic>
    </p:spTree>
    <p:extLst>
      <p:ext uri="{BB962C8B-B14F-4D97-AF65-F5344CB8AC3E}">
        <p14:creationId xmlns:p14="http://schemas.microsoft.com/office/powerpoint/2010/main" val="33578566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94CFFF-9C5D-450A-A4EA-10AEBEC3CC3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A1EDEF4-29F0-4249-9907-156C6D56994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81912D69-E730-42CF-82A9-59F70F848F0F}"/>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1211CE6-9C72-4923-B72C-315F66B86CE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D26DB5F-DF22-4DE5-B648-64F87CBBC33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2B4902F-17C5-4EEF-99A1-77B9B96EB51D}"/>
              </a:ext>
            </a:extLst>
          </p:cNvPr>
          <p:cNvSpPr>
            <a:spLocks noGrp="1"/>
          </p:cNvSpPr>
          <p:nvPr>
            <p:ph type="dt" sz="half" idx="10"/>
          </p:nvPr>
        </p:nvSpPr>
        <p:spPr/>
        <p:txBody>
          <a:bodyPr/>
          <a:lstStyle/>
          <a:p>
            <a:fld id="{3138BEEA-B2DB-4562-BE6A-63DCAB908907}" type="datetimeFigureOut">
              <a:rPr lang="en-US" smtClean="0"/>
              <a:t>12/21/2021</a:t>
            </a:fld>
            <a:endParaRPr lang="en-US"/>
          </a:p>
        </p:txBody>
      </p:sp>
      <p:sp>
        <p:nvSpPr>
          <p:cNvPr id="8" name="Footer Placeholder 7">
            <a:extLst>
              <a:ext uri="{FF2B5EF4-FFF2-40B4-BE49-F238E27FC236}">
                <a16:creationId xmlns:a16="http://schemas.microsoft.com/office/drawing/2014/main" id="{C3FAAC32-37FF-4CBA-8858-E97C707AD51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23CAA43-D6C8-4BA3-9640-0278EC88B326}"/>
              </a:ext>
            </a:extLst>
          </p:cNvPr>
          <p:cNvSpPr>
            <a:spLocks noGrp="1"/>
          </p:cNvSpPr>
          <p:nvPr>
            <p:ph type="sldNum" sz="quarter" idx="12"/>
          </p:nvPr>
        </p:nvSpPr>
        <p:spPr/>
        <p:txBody>
          <a:bodyPr/>
          <a:lstStyle/>
          <a:p>
            <a:fld id="{7FB464BB-15C9-45B6-BE04-972AA5E9E29B}" type="slidenum">
              <a:rPr lang="en-US" smtClean="0"/>
              <a:t>‹#›</a:t>
            </a:fld>
            <a:endParaRPr lang="en-US"/>
          </a:p>
        </p:txBody>
      </p:sp>
      <p:pic>
        <p:nvPicPr>
          <p:cNvPr id="10" name="0D3E9B9D-EC46-4B47-449F-30ED668CDDF8">
            <a:extLst>
              <a:ext uri="{FF2B5EF4-FFF2-40B4-BE49-F238E27FC236}">
                <a16:creationId xmlns:a16="http://schemas.microsoft.com/office/drawing/2014/main" id="{DA597CC3-0D08-4A62-8AE4-881BE82310DB}"/>
              </a:ext>
            </a:extLst>
          </p:cNvPr>
          <p:cNvPicPr>
            <a:picLocks noChangeAspect="1"/>
          </p:cNvPicPr>
          <p:nvPr userDrawn="1"/>
        </p:nvPicPr>
        <p:blipFill>
          <a:blip r:embed="rId2" cstate="print">
            <a:extLst>
              <a:ext uri="{6647EEFB-D82B-4928-B072-4AB8C604C1BD}"/>
            </a:extLst>
          </a:blip>
          <a:stretch>
            <a:fillRect/>
          </a:stretch>
        </p:blipFill>
        <p:spPr>
          <a:xfrm>
            <a:off x="0" y="57150"/>
            <a:ext cx="12192000" cy="304800"/>
          </a:xfrm>
          <a:prstGeom prst="rect">
            <a:avLst/>
          </a:prstGeom>
        </p:spPr>
      </p:pic>
      <p:pic>
        <p:nvPicPr>
          <p:cNvPr id="11" name="A0B49416-1068-42D7-0AF5-99C6460EB5F7">
            <a:extLst>
              <a:ext uri="{FF2B5EF4-FFF2-40B4-BE49-F238E27FC236}">
                <a16:creationId xmlns:a16="http://schemas.microsoft.com/office/drawing/2014/main" id="{E80330FD-54BA-4469-BCBD-A29022F4D634}"/>
              </a:ext>
            </a:extLst>
          </p:cNvPr>
          <p:cNvPicPr>
            <a:picLocks noChangeAspect="1"/>
          </p:cNvPicPr>
          <p:nvPr userDrawn="1"/>
        </p:nvPicPr>
        <p:blipFill>
          <a:blip r:embed="rId3" cstate="print">
            <a:extLst>
              <a:ext uri="{07DCC85A-E7BB-4F18-C5A0-7006689352C2}"/>
            </a:extLst>
          </a:blip>
          <a:stretch>
            <a:fillRect/>
          </a:stretch>
        </p:blipFill>
        <p:spPr>
          <a:xfrm>
            <a:off x="0" y="0"/>
            <a:ext cx="12192000" cy="66675"/>
          </a:xfrm>
          <a:prstGeom prst="rect">
            <a:avLst/>
          </a:prstGeom>
        </p:spPr>
      </p:pic>
    </p:spTree>
    <p:extLst>
      <p:ext uri="{BB962C8B-B14F-4D97-AF65-F5344CB8AC3E}">
        <p14:creationId xmlns:p14="http://schemas.microsoft.com/office/powerpoint/2010/main" val="2401113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D2D97-07D9-455F-A684-D10C2FE3FEC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0616DEA-4E55-42D6-80D2-0957F222AD09}"/>
              </a:ext>
            </a:extLst>
          </p:cNvPr>
          <p:cNvSpPr>
            <a:spLocks noGrp="1"/>
          </p:cNvSpPr>
          <p:nvPr>
            <p:ph type="dt" sz="half" idx="10"/>
          </p:nvPr>
        </p:nvSpPr>
        <p:spPr/>
        <p:txBody>
          <a:bodyPr/>
          <a:lstStyle/>
          <a:p>
            <a:fld id="{3138BEEA-B2DB-4562-BE6A-63DCAB908907}" type="datetimeFigureOut">
              <a:rPr lang="en-US" smtClean="0"/>
              <a:t>12/21/2021</a:t>
            </a:fld>
            <a:endParaRPr lang="en-US"/>
          </a:p>
        </p:txBody>
      </p:sp>
      <p:sp>
        <p:nvSpPr>
          <p:cNvPr id="4" name="Footer Placeholder 3">
            <a:extLst>
              <a:ext uri="{FF2B5EF4-FFF2-40B4-BE49-F238E27FC236}">
                <a16:creationId xmlns:a16="http://schemas.microsoft.com/office/drawing/2014/main" id="{36A05648-AD21-4109-BA02-D4C6C61BAC6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7FA85BB-FD7F-43BA-BE98-A37B4FC587D8}"/>
              </a:ext>
            </a:extLst>
          </p:cNvPr>
          <p:cNvSpPr>
            <a:spLocks noGrp="1"/>
          </p:cNvSpPr>
          <p:nvPr>
            <p:ph type="sldNum" sz="quarter" idx="12"/>
          </p:nvPr>
        </p:nvSpPr>
        <p:spPr/>
        <p:txBody>
          <a:bodyPr/>
          <a:lstStyle/>
          <a:p>
            <a:fld id="{7FB464BB-15C9-45B6-BE04-972AA5E9E29B}" type="slidenum">
              <a:rPr lang="en-US" smtClean="0"/>
              <a:t>‹#›</a:t>
            </a:fld>
            <a:endParaRPr lang="en-US"/>
          </a:p>
        </p:txBody>
      </p:sp>
      <p:pic>
        <p:nvPicPr>
          <p:cNvPr id="6" name="0D3E9B9D-EC46-4B47-449F-30ED668CDDF8">
            <a:extLst>
              <a:ext uri="{FF2B5EF4-FFF2-40B4-BE49-F238E27FC236}">
                <a16:creationId xmlns:a16="http://schemas.microsoft.com/office/drawing/2014/main" id="{EEB6CD00-DC75-4E97-8A1E-CF4C85835E1A}"/>
              </a:ext>
            </a:extLst>
          </p:cNvPr>
          <p:cNvPicPr>
            <a:picLocks noChangeAspect="1"/>
          </p:cNvPicPr>
          <p:nvPr userDrawn="1"/>
        </p:nvPicPr>
        <p:blipFill>
          <a:blip r:embed="rId2" cstate="print">
            <a:extLst>
              <a:ext uri="{6647EEFB-D82B-4928-B072-4AB8C604C1BD}"/>
            </a:extLst>
          </a:blip>
          <a:stretch>
            <a:fillRect/>
          </a:stretch>
        </p:blipFill>
        <p:spPr>
          <a:xfrm>
            <a:off x="0" y="57150"/>
            <a:ext cx="12192000" cy="304800"/>
          </a:xfrm>
          <a:prstGeom prst="rect">
            <a:avLst/>
          </a:prstGeom>
        </p:spPr>
      </p:pic>
      <p:pic>
        <p:nvPicPr>
          <p:cNvPr id="7" name="A0B49416-1068-42D7-0AF5-99C6460EB5F7">
            <a:extLst>
              <a:ext uri="{FF2B5EF4-FFF2-40B4-BE49-F238E27FC236}">
                <a16:creationId xmlns:a16="http://schemas.microsoft.com/office/drawing/2014/main" id="{72D3C4B5-F1E9-4CFC-A3EB-700056BD30B1}"/>
              </a:ext>
            </a:extLst>
          </p:cNvPr>
          <p:cNvPicPr>
            <a:picLocks noChangeAspect="1"/>
          </p:cNvPicPr>
          <p:nvPr userDrawn="1"/>
        </p:nvPicPr>
        <p:blipFill>
          <a:blip r:embed="rId3" cstate="print">
            <a:extLst>
              <a:ext uri="{07DCC85A-E7BB-4F18-C5A0-7006689352C2}"/>
            </a:extLst>
          </a:blip>
          <a:stretch>
            <a:fillRect/>
          </a:stretch>
        </p:blipFill>
        <p:spPr>
          <a:xfrm>
            <a:off x="0" y="0"/>
            <a:ext cx="12192000" cy="66675"/>
          </a:xfrm>
          <a:prstGeom prst="rect">
            <a:avLst/>
          </a:prstGeom>
        </p:spPr>
      </p:pic>
    </p:spTree>
    <p:extLst>
      <p:ext uri="{BB962C8B-B14F-4D97-AF65-F5344CB8AC3E}">
        <p14:creationId xmlns:p14="http://schemas.microsoft.com/office/powerpoint/2010/main" val="20122306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370AE15-94E9-45DD-82F1-D95053ECE0F1}"/>
              </a:ext>
            </a:extLst>
          </p:cNvPr>
          <p:cNvSpPr>
            <a:spLocks noGrp="1"/>
          </p:cNvSpPr>
          <p:nvPr>
            <p:ph type="dt" sz="half" idx="10"/>
          </p:nvPr>
        </p:nvSpPr>
        <p:spPr/>
        <p:txBody>
          <a:bodyPr/>
          <a:lstStyle/>
          <a:p>
            <a:fld id="{3138BEEA-B2DB-4562-BE6A-63DCAB908907}" type="datetimeFigureOut">
              <a:rPr lang="en-US" smtClean="0"/>
              <a:t>12/21/2021</a:t>
            </a:fld>
            <a:endParaRPr lang="en-US"/>
          </a:p>
        </p:txBody>
      </p:sp>
      <p:sp>
        <p:nvSpPr>
          <p:cNvPr id="3" name="Footer Placeholder 2">
            <a:extLst>
              <a:ext uri="{FF2B5EF4-FFF2-40B4-BE49-F238E27FC236}">
                <a16:creationId xmlns:a16="http://schemas.microsoft.com/office/drawing/2014/main" id="{B355D95B-973D-42E7-BC16-8C2B023CCEB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E10744B-B8A9-4ECA-ADB1-9A9CDB34021F}"/>
              </a:ext>
            </a:extLst>
          </p:cNvPr>
          <p:cNvSpPr>
            <a:spLocks noGrp="1"/>
          </p:cNvSpPr>
          <p:nvPr>
            <p:ph type="sldNum" sz="quarter" idx="12"/>
          </p:nvPr>
        </p:nvSpPr>
        <p:spPr/>
        <p:txBody>
          <a:bodyPr/>
          <a:lstStyle/>
          <a:p>
            <a:fld id="{7FB464BB-15C9-45B6-BE04-972AA5E9E29B}" type="slidenum">
              <a:rPr lang="en-US" smtClean="0"/>
              <a:t>‹#›</a:t>
            </a:fld>
            <a:endParaRPr lang="en-US"/>
          </a:p>
        </p:txBody>
      </p:sp>
      <p:pic>
        <p:nvPicPr>
          <p:cNvPr id="5" name="0D3E9B9D-EC46-4B47-449F-30ED668CDDF8">
            <a:extLst>
              <a:ext uri="{FF2B5EF4-FFF2-40B4-BE49-F238E27FC236}">
                <a16:creationId xmlns:a16="http://schemas.microsoft.com/office/drawing/2014/main" id="{4CE6D3DA-EE98-46C0-B942-E591D4C2108E}"/>
              </a:ext>
            </a:extLst>
          </p:cNvPr>
          <p:cNvPicPr>
            <a:picLocks noChangeAspect="1"/>
          </p:cNvPicPr>
          <p:nvPr userDrawn="1"/>
        </p:nvPicPr>
        <p:blipFill>
          <a:blip r:embed="rId2" cstate="print">
            <a:extLst>
              <a:ext uri="{6647EEFB-D82B-4928-B072-4AB8C604C1BD}"/>
            </a:extLst>
          </a:blip>
          <a:stretch>
            <a:fillRect/>
          </a:stretch>
        </p:blipFill>
        <p:spPr>
          <a:xfrm>
            <a:off x="0" y="57150"/>
            <a:ext cx="12192000" cy="304800"/>
          </a:xfrm>
          <a:prstGeom prst="rect">
            <a:avLst/>
          </a:prstGeom>
        </p:spPr>
      </p:pic>
      <p:pic>
        <p:nvPicPr>
          <p:cNvPr id="6" name="A0B49416-1068-42D7-0AF5-99C6460EB5F7">
            <a:extLst>
              <a:ext uri="{FF2B5EF4-FFF2-40B4-BE49-F238E27FC236}">
                <a16:creationId xmlns:a16="http://schemas.microsoft.com/office/drawing/2014/main" id="{EDBF4FC3-CFF5-4956-8892-1E415F650386}"/>
              </a:ext>
            </a:extLst>
          </p:cNvPr>
          <p:cNvPicPr>
            <a:picLocks noChangeAspect="1"/>
          </p:cNvPicPr>
          <p:nvPr userDrawn="1"/>
        </p:nvPicPr>
        <p:blipFill>
          <a:blip r:embed="rId3" cstate="print">
            <a:extLst>
              <a:ext uri="{07DCC85A-E7BB-4F18-C5A0-7006689352C2}"/>
            </a:extLst>
          </a:blip>
          <a:stretch>
            <a:fillRect/>
          </a:stretch>
        </p:blipFill>
        <p:spPr>
          <a:xfrm>
            <a:off x="0" y="0"/>
            <a:ext cx="12192000" cy="66675"/>
          </a:xfrm>
          <a:prstGeom prst="rect">
            <a:avLst/>
          </a:prstGeom>
        </p:spPr>
      </p:pic>
    </p:spTree>
    <p:extLst>
      <p:ext uri="{BB962C8B-B14F-4D97-AF65-F5344CB8AC3E}">
        <p14:creationId xmlns:p14="http://schemas.microsoft.com/office/powerpoint/2010/main" val="18216412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35063D-B22E-44B3-A94E-3DB0E9E469C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D70B9A4-D939-4D15-9E5B-676E7F5F57C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0585795-7FB6-4A26-AD21-18931FC3E6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181D5BC-6959-4FCF-95B8-2B3D6DAB5FCD}"/>
              </a:ext>
            </a:extLst>
          </p:cNvPr>
          <p:cNvSpPr>
            <a:spLocks noGrp="1"/>
          </p:cNvSpPr>
          <p:nvPr>
            <p:ph type="dt" sz="half" idx="10"/>
          </p:nvPr>
        </p:nvSpPr>
        <p:spPr/>
        <p:txBody>
          <a:bodyPr/>
          <a:lstStyle/>
          <a:p>
            <a:fld id="{3138BEEA-B2DB-4562-BE6A-63DCAB908907}" type="datetimeFigureOut">
              <a:rPr lang="en-US" smtClean="0"/>
              <a:t>12/21/2021</a:t>
            </a:fld>
            <a:endParaRPr lang="en-US"/>
          </a:p>
        </p:txBody>
      </p:sp>
      <p:sp>
        <p:nvSpPr>
          <p:cNvPr id="6" name="Footer Placeholder 5">
            <a:extLst>
              <a:ext uri="{FF2B5EF4-FFF2-40B4-BE49-F238E27FC236}">
                <a16:creationId xmlns:a16="http://schemas.microsoft.com/office/drawing/2014/main" id="{6494EEEC-E719-42EC-B34B-BB53CD927DA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BB2EBD-E940-4FEC-98E5-1671BFBD3E62}"/>
              </a:ext>
            </a:extLst>
          </p:cNvPr>
          <p:cNvSpPr>
            <a:spLocks noGrp="1"/>
          </p:cNvSpPr>
          <p:nvPr>
            <p:ph type="sldNum" sz="quarter" idx="12"/>
          </p:nvPr>
        </p:nvSpPr>
        <p:spPr/>
        <p:txBody>
          <a:bodyPr/>
          <a:lstStyle/>
          <a:p>
            <a:fld id="{7FB464BB-15C9-45B6-BE04-972AA5E9E29B}" type="slidenum">
              <a:rPr lang="en-US" smtClean="0"/>
              <a:t>‹#›</a:t>
            </a:fld>
            <a:endParaRPr lang="en-US"/>
          </a:p>
        </p:txBody>
      </p:sp>
    </p:spTree>
    <p:extLst>
      <p:ext uri="{BB962C8B-B14F-4D97-AF65-F5344CB8AC3E}">
        <p14:creationId xmlns:p14="http://schemas.microsoft.com/office/powerpoint/2010/main" val="27705849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102F983-696D-4D06-B28E-D26FBE052ED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18A57630-6B73-4B29-A9CF-3F547CCA866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82B1D9-19D4-4B6A-A65A-130B4470362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38BEEA-B2DB-4562-BE6A-63DCAB908907}" type="datetimeFigureOut">
              <a:rPr lang="en-US" smtClean="0"/>
              <a:t>12/21/2021</a:t>
            </a:fld>
            <a:endParaRPr lang="en-US"/>
          </a:p>
        </p:txBody>
      </p:sp>
      <p:sp>
        <p:nvSpPr>
          <p:cNvPr id="5" name="Footer Placeholder 4">
            <a:extLst>
              <a:ext uri="{FF2B5EF4-FFF2-40B4-BE49-F238E27FC236}">
                <a16:creationId xmlns:a16="http://schemas.microsoft.com/office/drawing/2014/main" id="{1D5FCEFC-EE83-42FD-B44A-6BB5E6947ED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2212B46-A3D3-42F2-A03B-F2B4663377A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B464BB-15C9-45B6-BE04-972AA5E9E29B}" type="slidenum">
              <a:rPr lang="en-US" smtClean="0"/>
              <a:t>‹#›</a:t>
            </a:fld>
            <a:endParaRPr lang="en-US"/>
          </a:p>
        </p:txBody>
      </p:sp>
    </p:spTree>
    <p:extLst>
      <p:ext uri="{BB962C8B-B14F-4D97-AF65-F5344CB8AC3E}">
        <p14:creationId xmlns:p14="http://schemas.microsoft.com/office/powerpoint/2010/main" val="39615916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45D99EB7-F9FC-4C7B-B143-236E214EFA33}"/>
              </a:ext>
            </a:extLst>
          </p:cNvPr>
          <p:cNvSpPr>
            <a:spLocks noGrp="1"/>
          </p:cNvSpPr>
          <p:nvPr>
            <p:ph type="subTitle" idx="1"/>
          </p:nvPr>
        </p:nvSpPr>
        <p:spPr/>
        <p:txBody>
          <a:bodyPr>
            <a:normAutofit/>
          </a:bodyPr>
          <a:lstStyle/>
          <a:p>
            <a:r>
              <a:rPr lang="en-US" sz="4000" dirty="0"/>
              <a:t>Trip Planning and Navigation</a:t>
            </a:r>
          </a:p>
        </p:txBody>
      </p:sp>
    </p:spTree>
    <p:extLst>
      <p:ext uri="{BB962C8B-B14F-4D97-AF65-F5344CB8AC3E}">
        <p14:creationId xmlns:p14="http://schemas.microsoft.com/office/powerpoint/2010/main" val="11703098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C0202E-8B5D-4CB2-B49B-FB3CC508FEE6}"/>
              </a:ext>
            </a:extLst>
          </p:cNvPr>
          <p:cNvSpPr>
            <a:spLocks noGrp="1"/>
          </p:cNvSpPr>
          <p:nvPr>
            <p:ph type="title"/>
          </p:nvPr>
        </p:nvSpPr>
        <p:spPr/>
        <p:txBody>
          <a:bodyPr/>
          <a:lstStyle/>
          <a:p>
            <a:r>
              <a:rPr lang="en-US" dirty="0"/>
              <a:t>Mapping</a:t>
            </a:r>
          </a:p>
        </p:txBody>
      </p:sp>
      <p:sp>
        <p:nvSpPr>
          <p:cNvPr id="3" name="Content Placeholder 2">
            <a:extLst>
              <a:ext uri="{FF2B5EF4-FFF2-40B4-BE49-F238E27FC236}">
                <a16:creationId xmlns:a16="http://schemas.microsoft.com/office/drawing/2014/main" id="{9DB1344B-0036-4A96-B72F-B0A5EC2522D2}"/>
              </a:ext>
            </a:extLst>
          </p:cNvPr>
          <p:cNvSpPr>
            <a:spLocks noGrp="1"/>
          </p:cNvSpPr>
          <p:nvPr>
            <p:ph idx="1"/>
          </p:nvPr>
        </p:nvSpPr>
        <p:spPr/>
        <p:txBody>
          <a:bodyPr vert="horz" lIns="91440" tIns="45720" rIns="91440" bIns="45720" rtlCol="0" anchor="t">
            <a:normAutofit/>
          </a:bodyPr>
          <a:lstStyle/>
          <a:p>
            <a:pPr marR="0">
              <a:lnSpc>
                <a:spcPct val="100000"/>
              </a:lnSpc>
            </a:pPr>
            <a:r>
              <a:rPr lang="en-US" altLang="zh-CN" dirty="0">
                <a:ea typeface="等线"/>
              </a:rPr>
              <a:t>Choose the right type of map</a:t>
            </a:r>
            <a:endParaRPr lang="en-US" altLang="zh-CN" dirty="0">
              <a:ea typeface="等线"/>
              <a:cs typeface="Calibri"/>
            </a:endParaRPr>
          </a:p>
          <a:p>
            <a:pPr marR="48260">
              <a:lnSpc>
                <a:spcPct val="100000"/>
              </a:lnSpc>
            </a:pPr>
            <a:r>
              <a:rPr lang="en-US" altLang="zh-CN" dirty="0">
                <a:ea typeface="等线"/>
              </a:rPr>
              <a:t>Orient the map by using the directional compass on it, having the “N” pointed up.</a:t>
            </a:r>
            <a:endParaRPr lang="en-US" altLang="zh-CN" dirty="0">
              <a:ea typeface="等线"/>
              <a:cs typeface="Calibri"/>
            </a:endParaRPr>
          </a:p>
          <a:p>
            <a:pPr>
              <a:lnSpc>
                <a:spcPct val="100000"/>
              </a:lnSpc>
            </a:pPr>
            <a:r>
              <a:rPr lang="en-US" altLang="zh-CN" dirty="0">
                <a:ea typeface="等线"/>
              </a:rPr>
              <a:t>For a road trip, have both a road map/atlas and map app on a phone or computer tablet available and programmed before starting a trip. Make sure electronic devices are fully charged!</a:t>
            </a:r>
            <a:endParaRPr lang="en-US" dirty="0">
              <a:ea typeface="等线"/>
            </a:endParaRPr>
          </a:p>
        </p:txBody>
      </p:sp>
      <p:pic>
        <p:nvPicPr>
          <p:cNvPr id="4" name="27EFC128-FCE6-4AC3-F2AD-685E2C074567">
            <a:extLst>
              <a:ext uri="{FF2B5EF4-FFF2-40B4-BE49-F238E27FC236}">
                <a16:creationId xmlns:a16="http://schemas.microsoft.com/office/drawing/2014/main" id="{5FFB961D-C327-42C7-856F-9FB79AA83C08}"/>
              </a:ext>
            </a:extLst>
          </p:cNvPr>
          <p:cNvPicPr>
            <a:picLocks noChangeAspect="1"/>
          </p:cNvPicPr>
          <p:nvPr/>
        </p:nvPicPr>
        <p:blipFill>
          <a:blip r:embed="rId2" cstate="print">
            <a:extLst>
              <a:ext uri="{0A695F52-6954-438C-D4E8-E72A4AF4B9F1}"/>
            </a:extLst>
          </a:blip>
          <a:stretch>
            <a:fillRect/>
          </a:stretch>
        </p:blipFill>
        <p:spPr>
          <a:xfrm>
            <a:off x="7102764" y="4468668"/>
            <a:ext cx="3140363" cy="2028151"/>
          </a:xfrm>
          <a:prstGeom prst="rect">
            <a:avLst/>
          </a:prstGeom>
        </p:spPr>
      </p:pic>
    </p:spTree>
    <p:extLst>
      <p:ext uri="{BB962C8B-B14F-4D97-AF65-F5344CB8AC3E}">
        <p14:creationId xmlns:p14="http://schemas.microsoft.com/office/powerpoint/2010/main" val="9189514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50CE61-344F-4061-A1D1-C0E0EA6D81EC}"/>
              </a:ext>
            </a:extLst>
          </p:cNvPr>
          <p:cNvSpPr>
            <a:spLocks noGrp="1"/>
          </p:cNvSpPr>
          <p:nvPr>
            <p:ph type="title"/>
          </p:nvPr>
        </p:nvSpPr>
        <p:spPr/>
        <p:txBody>
          <a:bodyPr/>
          <a:lstStyle/>
          <a:p>
            <a:r>
              <a:rPr lang="en-US" dirty="0"/>
              <a:t>Reading a Map</a:t>
            </a:r>
          </a:p>
        </p:txBody>
      </p:sp>
      <p:sp>
        <p:nvSpPr>
          <p:cNvPr id="3" name="Content Placeholder 2">
            <a:extLst>
              <a:ext uri="{FF2B5EF4-FFF2-40B4-BE49-F238E27FC236}">
                <a16:creationId xmlns:a16="http://schemas.microsoft.com/office/drawing/2014/main" id="{AE554530-A2FE-43DC-BB9D-9C552C18E0BD}"/>
              </a:ext>
            </a:extLst>
          </p:cNvPr>
          <p:cNvSpPr>
            <a:spLocks noGrp="1"/>
          </p:cNvSpPr>
          <p:nvPr>
            <p:ph idx="1"/>
          </p:nvPr>
        </p:nvSpPr>
        <p:spPr/>
        <p:txBody>
          <a:bodyPr/>
          <a:lstStyle/>
          <a:p>
            <a:pPr marR="153343">
              <a:lnSpc>
                <a:spcPct val="100000"/>
              </a:lnSpc>
            </a:pPr>
            <a:r>
              <a:rPr lang="en-US" altLang="zh-CN" dirty="0"/>
              <a:t>Good maps include a legend that explains the markings and symbols; review to help you understand the map.</a:t>
            </a:r>
          </a:p>
          <a:p>
            <a:pPr marR="748954">
              <a:lnSpc>
                <a:spcPct val="100000"/>
              </a:lnSpc>
            </a:pPr>
            <a:r>
              <a:rPr lang="en-US" altLang="zh-CN" dirty="0"/>
              <a:t>Locate your current position on the map (or starting point/position).</a:t>
            </a:r>
          </a:p>
          <a:p>
            <a:pPr marR="157915">
              <a:lnSpc>
                <a:spcPct val="100000"/>
              </a:lnSpc>
            </a:pPr>
            <a:r>
              <a:rPr lang="en-US" altLang="zh-CN" dirty="0"/>
              <a:t>Locate where you want to go. If there are several points of interest mark them on the map.</a:t>
            </a:r>
          </a:p>
          <a:p>
            <a:pPr marR="0">
              <a:lnSpc>
                <a:spcPct val="100000"/>
              </a:lnSpc>
            </a:pPr>
            <a:r>
              <a:rPr lang="en-US" altLang="zh-CN" dirty="0"/>
              <a:t>Plot your course of travel creating checkpoints along the way (plotting several routes is a good idea instead of just one long route).</a:t>
            </a:r>
          </a:p>
          <a:p>
            <a:endParaRPr lang="en-US" dirty="0"/>
          </a:p>
        </p:txBody>
      </p:sp>
    </p:spTree>
    <p:extLst>
      <p:ext uri="{BB962C8B-B14F-4D97-AF65-F5344CB8AC3E}">
        <p14:creationId xmlns:p14="http://schemas.microsoft.com/office/powerpoint/2010/main" val="29140677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C0362-0737-42DD-A4A2-AE1B9A8BA331}"/>
              </a:ext>
            </a:extLst>
          </p:cNvPr>
          <p:cNvSpPr>
            <a:spLocks noGrp="1"/>
          </p:cNvSpPr>
          <p:nvPr>
            <p:ph type="title"/>
          </p:nvPr>
        </p:nvSpPr>
        <p:spPr/>
        <p:txBody>
          <a:bodyPr/>
          <a:lstStyle/>
          <a:p>
            <a:r>
              <a:rPr lang="en-US" dirty="0"/>
              <a:t>Mapping Learning Activity</a:t>
            </a:r>
          </a:p>
        </p:txBody>
      </p:sp>
      <p:sp>
        <p:nvSpPr>
          <p:cNvPr id="3" name="Content Placeholder 2">
            <a:extLst>
              <a:ext uri="{FF2B5EF4-FFF2-40B4-BE49-F238E27FC236}">
                <a16:creationId xmlns:a16="http://schemas.microsoft.com/office/drawing/2014/main" id="{A1B1028A-8C8E-44DD-BFC0-2487EEE6F534}"/>
              </a:ext>
            </a:extLst>
          </p:cNvPr>
          <p:cNvSpPr>
            <a:spLocks noGrp="1"/>
          </p:cNvSpPr>
          <p:nvPr>
            <p:ph idx="1"/>
          </p:nvPr>
        </p:nvSpPr>
        <p:spPr/>
        <p:txBody>
          <a:bodyPr vert="horz" lIns="91440" tIns="45720" rIns="91440" bIns="45720" rtlCol="0" anchor="t">
            <a:normAutofit/>
          </a:bodyPr>
          <a:lstStyle/>
          <a:p>
            <a:pPr marL="0" indent="0">
              <a:buNone/>
            </a:pPr>
            <a:r>
              <a:rPr lang="en-US" dirty="0"/>
              <a:t>Instructions: Using a NYS roadmap, answer the following questions:</a:t>
            </a:r>
          </a:p>
          <a:p>
            <a:pPr marR="0">
              <a:lnSpc>
                <a:spcPct val="100000"/>
              </a:lnSpc>
            </a:pPr>
            <a:r>
              <a:rPr lang="en-US" altLang="zh-CN" dirty="0"/>
              <a:t>What are the grid location coordinates for Albany?</a:t>
            </a:r>
          </a:p>
          <a:p>
            <a:pPr marR="1052830">
              <a:lnSpc>
                <a:spcPct val="100000"/>
              </a:lnSpc>
            </a:pPr>
            <a:r>
              <a:rPr lang="en-US" altLang="zh-CN" dirty="0"/>
              <a:t>How many miles is it from Albany, NY to Binghamton University?</a:t>
            </a:r>
            <a:endParaRPr lang="en-US" altLang="zh-CN" dirty="0">
              <a:cs typeface="Calibri" panose="020F0502020204030204"/>
            </a:endParaRPr>
          </a:p>
          <a:p>
            <a:pPr marR="0">
              <a:lnSpc>
                <a:spcPct val="100000"/>
              </a:lnSpc>
            </a:pPr>
            <a:r>
              <a:rPr lang="en-US" altLang="zh-CN" dirty="0">
                <a:ea typeface="等线"/>
              </a:rPr>
              <a:t>List all the major routes and map 2 different routes for Albany to Cortland.</a:t>
            </a:r>
            <a:endParaRPr lang="en-US" altLang="zh-CN" dirty="0">
              <a:ea typeface="等线"/>
              <a:cs typeface="Calibri"/>
            </a:endParaRPr>
          </a:p>
          <a:p>
            <a:pPr marR="0">
              <a:lnSpc>
                <a:spcPct val="100000"/>
              </a:lnSpc>
            </a:pPr>
            <a:r>
              <a:rPr lang="en-US" altLang="zh-CN" dirty="0"/>
              <a:t>Which route would be fastest? Which route is most direct?</a:t>
            </a:r>
          </a:p>
          <a:p>
            <a:pPr marR="0">
              <a:lnSpc>
                <a:spcPct val="100000"/>
              </a:lnSpc>
            </a:pPr>
            <a:r>
              <a:rPr lang="en-US" altLang="zh-CN" dirty="0"/>
              <a:t>Which city is larger by size/area: Watertown or New Paltz?</a:t>
            </a:r>
          </a:p>
          <a:p>
            <a:pPr marL="0" indent="0">
              <a:buNone/>
            </a:pPr>
            <a:endParaRPr lang="en-US" dirty="0"/>
          </a:p>
        </p:txBody>
      </p:sp>
    </p:spTree>
    <p:extLst>
      <p:ext uri="{BB962C8B-B14F-4D97-AF65-F5344CB8AC3E}">
        <p14:creationId xmlns:p14="http://schemas.microsoft.com/office/powerpoint/2010/main" val="24491710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0E8741-867D-4FB3-9D93-F32684CE40D5}"/>
              </a:ext>
            </a:extLst>
          </p:cNvPr>
          <p:cNvSpPr>
            <a:spLocks noGrp="1"/>
          </p:cNvSpPr>
          <p:nvPr>
            <p:ph type="title"/>
          </p:nvPr>
        </p:nvSpPr>
        <p:spPr/>
        <p:txBody>
          <a:bodyPr/>
          <a:lstStyle/>
          <a:p>
            <a:r>
              <a:rPr lang="en-US" dirty="0"/>
              <a:t>GPS Devices and Phone Apps</a:t>
            </a:r>
          </a:p>
        </p:txBody>
      </p:sp>
      <p:sp>
        <p:nvSpPr>
          <p:cNvPr id="3" name="Content Placeholder 2">
            <a:extLst>
              <a:ext uri="{FF2B5EF4-FFF2-40B4-BE49-F238E27FC236}">
                <a16:creationId xmlns:a16="http://schemas.microsoft.com/office/drawing/2014/main" id="{F6FD45FD-29F9-4D9C-A202-DB5F46D5835A}"/>
              </a:ext>
            </a:extLst>
          </p:cNvPr>
          <p:cNvSpPr>
            <a:spLocks noGrp="1"/>
          </p:cNvSpPr>
          <p:nvPr>
            <p:ph idx="1"/>
          </p:nvPr>
        </p:nvSpPr>
        <p:spPr>
          <a:xfrm>
            <a:off x="484632" y="1711895"/>
            <a:ext cx="11045952" cy="4465067"/>
          </a:xfrm>
        </p:spPr>
        <p:txBody>
          <a:bodyPr vert="horz" lIns="91440" tIns="45720" rIns="91440" bIns="45720" rtlCol="0" anchor="t">
            <a:normAutofit fontScale="92500"/>
          </a:bodyPr>
          <a:lstStyle/>
          <a:p>
            <a:pPr marR="0">
              <a:lnSpc>
                <a:spcPct val="100000"/>
              </a:lnSpc>
            </a:pPr>
            <a:r>
              <a:rPr lang="en-US" altLang="zh-CN" dirty="0">
                <a:ea typeface="等线"/>
              </a:rPr>
              <a:t>How long will it take to reach my destination?</a:t>
            </a:r>
          </a:p>
          <a:p>
            <a:pPr lvl="1">
              <a:lnSpc>
                <a:spcPct val="100000"/>
              </a:lnSpc>
            </a:pPr>
            <a:r>
              <a:rPr lang="en-US" altLang="zh-CN" sz="2800" dirty="0">
                <a:ea typeface="等线"/>
              </a:rPr>
              <a:t>GPS devices are good for determining this information.</a:t>
            </a:r>
            <a:endParaRPr lang="en-US" altLang="zh-CN" sz="2800" dirty="0">
              <a:ea typeface="等线"/>
              <a:cs typeface="Calibri"/>
            </a:endParaRPr>
          </a:p>
          <a:p>
            <a:pPr lvl="1">
              <a:lnSpc>
                <a:spcPct val="100000"/>
              </a:lnSpc>
            </a:pPr>
            <a:r>
              <a:rPr lang="en-US" altLang="zh-CN" sz="2800" dirty="0">
                <a:ea typeface="等线"/>
              </a:rPr>
              <a:t>You can find this information on two GPS sites, Google maps or Map Quest.</a:t>
            </a:r>
            <a:endParaRPr lang="en-US" altLang="zh-CN" sz="2800" dirty="0">
              <a:ea typeface="等线"/>
              <a:cs typeface="Calibri"/>
            </a:endParaRPr>
          </a:p>
          <a:p>
            <a:pPr marR="206375">
              <a:lnSpc>
                <a:spcPct val="100000"/>
              </a:lnSpc>
            </a:pPr>
            <a:r>
              <a:rPr lang="en-US" altLang="zh-CN" dirty="0">
                <a:ea typeface="等线"/>
              </a:rPr>
              <a:t>Technology can also help re-route drivers for faster travel around congested areas. Information regarding how much time can be saved by taking an alternate route can make decision-making easier.</a:t>
            </a:r>
            <a:endParaRPr lang="en-US" altLang="zh-CN" dirty="0">
              <a:ea typeface="等线"/>
              <a:cs typeface="Calibri"/>
            </a:endParaRPr>
          </a:p>
          <a:p>
            <a:pPr marL="0" indent="0">
              <a:buNone/>
            </a:pPr>
            <a:endParaRPr lang="en-US" dirty="0"/>
          </a:p>
          <a:p>
            <a:pPr marL="0" indent="0">
              <a:buNone/>
            </a:pPr>
            <a:r>
              <a:rPr lang="en-US" dirty="0"/>
              <a:t>NOTE:  Be sure to consider the time of day that you’ll be traveling. New technology is constantly being developed to help with traffic alerts. Often, they will “red line” traffic delays and “green line” where traffic is moving smoothly.</a:t>
            </a:r>
          </a:p>
        </p:txBody>
      </p:sp>
    </p:spTree>
    <p:extLst>
      <p:ext uri="{BB962C8B-B14F-4D97-AF65-F5344CB8AC3E}">
        <p14:creationId xmlns:p14="http://schemas.microsoft.com/office/powerpoint/2010/main" val="10366557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EAAD57-7A7D-46EC-A7C7-9D8CAA892B6F}"/>
              </a:ext>
            </a:extLst>
          </p:cNvPr>
          <p:cNvSpPr>
            <a:spLocks noGrp="1"/>
          </p:cNvSpPr>
          <p:nvPr>
            <p:ph type="title"/>
          </p:nvPr>
        </p:nvSpPr>
        <p:spPr/>
        <p:txBody>
          <a:bodyPr/>
          <a:lstStyle/>
          <a:p>
            <a:r>
              <a:rPr lang="en-US" dirty="0"/>
              <a:t>Additional Mapping Resources: Travel Apps</a:t>
            </a:r>
          </a:p>
        </p:txBody>
      </p:sp>
      <p:sp>
        <p:nvSpPr>
          <p:cNvPr id="3" name="Content Placeholder 2">
            <a:extLst>
              <a:ext uri="{FF2B5EF4-FFF2-40B4-BE49-F238E27FC236}">
                <a16:creationId xmlns:a16="http://schemas.microsoft.com/office/drawing/2014/main" id="{ADA93D90-B547-427D-91F7-E7591602F7AD}"/>
              </a:ext>
            </a:extLst>
          </p:cNvPr>
          <p:cNvSpPr>
            <a:spLocks noGrp="1"/>
          </p:cNvSpPr>
          <p:nvPr>
            <p:ph idx="1"/>
          </p:nvPr>
        </p:nvSpPr>
        <p:spPr/>
        <p:txBody>
          <a:bodyPr vert="horz" lIns="91440" tIns="45720" rIns="91440" bIns="45720" rtlCol="0" anchor="t">
            <a:normAutofit/>
          </a:bodyPr>
          <a:lstStyle/>
          <a:p>
            <a:pPr marR="0">
              <a:lnSpc>
                <a:spcPct val="100000"/>
              </a:lnSpc>
            </a:pPr>
            <a:r>
              <a:rPr lang="en-US" altLang="zh-CN" dirty="0"/>
              <a:t>Google Maps</a:t>
            </a:r>
          </a:p>
          <a:p>
            <a:pPr>
              <a:lnSpc>
                <a:spcPct val="100000"/>
              </a:lnSpc>
            </a:pPr>
            <a:r>
              <a:rPr lang="en-US" altLang="zh-CN" dirty="0">
                <a:ea typeface="等线"/>
              </a:rPr>
              <a:t>Rand McNally </a:t>
            </a:r>
            <a:endParaRPr lang="en-US" altLang="zh-CN" dirty="0">
              <a:solidFill>
                <a:srgbClr val="FF0000"/>
              </a:solidFill>
              <a:ea typeface="等线"/>
              <a:cs typeface="Calibri"/>
            </a:endParaRPr>
          </a:p>
          <a:p>
            <a:pPr marR="0">
              <a:lnSpc>
                <a:spcPct val="100000"/>
              </a:lnSpc>
            </a:pPr>
            <a:r>
              <a:rPr lang="en-US" altLang="zh-CN" dirty="0"/>
              <a:t>Map Quest</a:t>
            </a:r>
          </a:p>
          <a:p>
            <a:pPr marR="0">
              <a:lnSpc>
                <a:spcPct val="100000"/>
              </a:lnSpc>
            </a:pPr>
            <a:r>
              <a:rPr lang="en-US" altLang="zh-CN" dirty="0"/>
              <a:t>GPS</a:t>
            </a:r>
          </a:p>
          <a:p>
            <a:pPr>
              <a:lnSpc>
                <a:spcPct val="100000"/>
              </a:lnSpc>
            </a:pPr>
            <a:r>
              <a:rPr lang="en-US" altLang="zh-CN" dirty="0">
                <a:ea typeface="等线"/>
              </a:rPr>
              <a:t>Gas Buddy</a:t>
            </a:r>
            <a:endParaRPr lang="en-US" altLang="zh-CN" dirty="0">
              <a:solidFill>
                <a:srgbClr val="FF0000"/>
              </a:solidFill>
              <a:ea typeface="等线"/>
              <a:cs typeface="Calibri"/>
            </a:endParaRPr>
          </a:p>
          <a:p>
            <a:pPr marR="0">
              <a:lnSpc>
                <a:spcPct val="100000"/>
              </a:lnSpc>
            </a:pPr>
            <a:r>
              <a:rPr lang="en-US" altLang="zh-CN" dirty="0"/>
              <a:t>WAZE</a:t>
            </a:r>
          </a:p>
          <a:p>
            <a:endParaRPr lang="en-US" dirty="0"/>
          </a:p>
        </p:txBody>
      </p:sp>
    </p:spTree>
    <p:extLst>
      <p:ext uri="{BB962C8B-B14F-4D97-AF65-F5344CB8AC3E}">
        <p14:creationId xmlns:p14="http://schemas.microsoft.com/office/powerpoint/2010/main" val="31608256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641E85-7DC7-4F3E-AC2F-B09A47D620C6}"/>
              </a:ext>
            </a:extLst>
          </p:cNvPr>
          <p:cNvSpPr>
            <a:spLocks noGrp="1"/>
          </p:cNvSpPr>
          <p:nvPr>
            <p:ph type="title"/>
          </p:nvPr>
        </p:nvSpPr>
        <p:spPr/>
        <p:txBody>
          <a:bodyPr/>
          <a:lstStyle/>
          <a:p>
            <a:r>
              <a:rPr lang="en-US" dirty="0"/>
              <a:t>Checking for the Latest Technology</a:t>
            </a:r>
          </a:p>
        </p:txBody>
      </p:sp>
      <p:sp>
        <p:nvSpPr>
          <p:cNvPr id="3" name="Content Placeholder 2">
            <a:extLst>
              <a:ext uri="{FF2B5EF4-FFF2-40B4-BE49-F238E27FC236}">
                <a16:creationId xmlns:a16="http://schemas.microsoft.com/office/drawing/2014/main" id="{51E025F5-F55D-44C8-BE7B-F3983F5E30F5}"/>
              </a:ext>
            </a:extLst>
          </p:cNvPr>
          <p:cNvSpPr>
            <a:spLocks noGrp="1"/>
          </p:cNvSpPr>
          <p:nvPr>
            <p:ph idx="1"/>
          </p:nvPr>
        </p:nvSpPr>
        <p:spPr/>
        <p:txBody>
          <a:bodyPr vert="horz" lIns="91440" tIns="45720" rIns="91440" bIns="45720" rtlCol="0" anchor="t">
            <a:normAutofit/>
          </a:bodyPr>
          <a:lstStyle/>
          <a:p>
            <a:r>
              <a:rPr lang="en-US" dirty="0"/>
              <a:t>Some maps and devices do not take into account changes in traffic patterns, traffic accidents, or detours. Also, weather will play a significant role in your travel time if the weather is bad.</a:t>
            </a:r>
          </a:p>
          <a:p>
            <a:endParaRPr lang="en-US" dirty="0"/>
          </a:p>
          <a:p>
            <a:r>
              <a:rPr lang="en-US" dirty="0"/>
              <a:t>Let’s pull up a few apps to see how this is done.</a:t>
            </a:r>
          </a:p>
        </p:txBody>
      </p:sp>
    </p:spTree>
    <p:extLst>
      <p:ext uri="{BB962C8B-B14F-4D97-AF65-F5344CB8AC3E}">
        <p14:creationId xmlns:p14="http://schemas.microsoft.com/office/powerpoint/2010/main" val="39190675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C0129E-472B-415C-8621-E16288AC0110}"/>
              </a:ext>
            </a:extLst>
          </p:cNvPr>
          <p:cNvSpPr>
            <a:spLocks noGrp="1"/>
          </p:cNvSpPr>
          <p:nvPr>
            <p:ph type="title"/>
          </p:nvPr>
        </p:nvSpPr>
        <p:spPr/>
        <p:txBody>
          <a:bodyPr/>
          <a:lstStyle/>
          <a:p>
            <a:r>
              <a:rPr lang="en-US" dirty="0"/>
              <a:t>Navigation Tips</a:t>
            </a:r>
          </a:p>
        </p:txBody>
      </p:sp>
      <p:sp>
        <p:nvSpPr>
          <p:cNvPr id="3" name="Content Placeholder 2">
            <a:extLst>
              <a:ext uri="{FF2B5EF4-FFF2-40B4-BE49-F238E27FC236}">
                <a16:creationId xmlns:a16="http://schemas.microsoft.com/office/drawing/2014/main" id="{0B87EBD5-6086-49A6-8F2E-50EB18FAC8A7}"/>
              </a:ext>
            </a:extLst>
          </p:cNvPr>
          <p:cNvSpPr>
            <a:spLocks noGrp="1"/>
          </p:cNvSpPr>
          <p:nvPr>
            <p:ph idx="1"/>
          </p:nvPr>
        </p:nvSpPr>
        <p:spPr/>
        <p:txBody>
          <a:bodyPr vert="horz" lIns="91440" tIns="45720" rIns="91440" bIns="45720" rtlCol="0" anchor="t">
            <a:normAutofit/>
          </a:bodyPr>
          <a:lstStyle/>
          <a:p>
            <a:pPr>
              <a:lnSpc>
                <a:spcPct val="110000"/>
              </a:lnSpc>
            </a:pPr>
            <a:r>
              <a:rPr lang="en-US" altLang="zh-CN" dirty="0"/>
              <a:t>Have your route all planned and share the plans with others in the car.</a:t>
            </a:r>
          </a:p>
          <a:p>
            <a:pPr>
              <a:lnSpc>
                <a:spcPct val="110000"/>
              </a:lnSpc>
            </a:pPr>
            <a:r>
              <a:rPr lang="en-US" altLang="zh-CN" dirty="0"/>
              <a:t>If sharing the drive with someone, ask that they help navigate the trip.</a:t>
            </a:r>
          </a:p>
          <a:p>
            <a:pPr>
              <a:lnSpc>
                <a:spcPct val="110000"/>
              </a:lnSpc>
            </a:pPr>
            <a:r>
              <a:rPr lang="en-US" altLang="zh-CN">
                <a:ea typeface="等线"/>
              </a:rPr>
              <a:t>GPS can sometimes be misleading, so make sure you have the correct address.</a:t>
            </a:r>
            <a:endParaRPr lang="en-US" altLang="zh-CN">
              <a:ea typeface="等线"/>
              <a:cs typeface="Calibri"/>
            </a:endParaRPr>
          </a:p>
          <a:p>
            <a:pPr>
              <a:lnSpc>
                <a:spcPct val="110000"/>
              </a:lnSpc>
            </a:pPr>
            <a:r>
              <a:rPr lang="en-US" altLang="zh-CN" dirty="0"/>
              <a:t>If you have problems with directions N-S-E-W find and use landmarks.</a:t>
            </a:r>
          </a:p>
          <a:p>
            <a:pPr>
              <a:lnSpc>
                <a:spcPct val="110000"/>
              </a:lnSpc>
            </a:pPr>
            <a:r>
              <a:rPr lang="en-US" altLang="zh-CN" dirty="0"/>
              <a:t>Do you have a few navigation tips to share?</a:t>
            </a:r>
          </a:p>
          <a:p>
            <a:endParaRPr lang="en-US" dirty="0"/>
          </a:p>
        </p:txBody>
      </p:sp>
    </p:spTree>
    <p:extLst>
      <p:ext uri="{BB962C8B-B14F-4D97-AF65-F5344CB8AC3E}">
        <p14:creationId xmlns:p14="http://schemas.microsoft.com/office/powerpoint/2010/main" val="12614738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FEFEFA-8B2A-47BA-8E56-61D2F7C3E692}"/>
              </a:ext>
            </a:extLst>
          </p:cNvPr>
          <p:cNvSpPr>
            <a:spLocks noGrp="1"/>
          </p:cNvSpPr>
          <p:nvPr>
            <p:ph type="title"/>
          </p:nvPr>
        </p:nvSpPr>
        <p:spPr/>
        <p:txBody>
          <a:bodyPr/>
          <a:lstStyle/>
          <a:p>
            <a:r>
              <a:rPr lang="en-US" dirty="0"/>
              <a:t>After You Plot Your Route</a:t>
            </a:r>
          </a:p>
        </p:txBody>
      </p:sp>
      <p:sp>
        <p:nvSpPr>
          <p:cNvPr id="3" name="Content Placeholder 2">
            <a:extLst>
              <a:ext uri="{FF2B5EF4-FFF2-40B4-BE49-F238E27FC236}">
                <a16:creationId xmlns:a16="http://schemas.microsoft.com/office/drawing/2014/main" id="{796ACF95-06D8-4A69-9FC3-B614E275E723}"/>
              </a:ext>
            </a:extLst>
          </p:cNvPr>
          <p:cNvSpPr>
            <a:spLocks noGrp="1"/>
          </p:cNvSpPr>
          <p:nvPr>
            <p:ph idx="1"/>
          </p:nvPr>
        </p:nvSpPr>
        <p:spPr/>
        <p:txBody>
          <a:bodyPr>
            <a:normAutofit/>
          </a:bodyPr>
          <a:lstStyle/>
          <a:p>
            <a:pPr marL="0" indent="0">
              <a:buNone/>
            </a:pPr>
            <a:r>
              <a:rPr lang="en-US" dirty="0"/>
              <a:t>Once you have your routes plotted ask yourself:</a:t>
            </a:r>
          </a:p>
          <a:p>
            <a:pPr marL="0" indent="0">
              <a:buNone/>
            </a:pPr>
            <a:endParaRPr lang="en-US" dirty="0"/>
          </a:p>
          <a:p>
            <a:pPr>
              <a:lnSpc>
                <a:spcPct val="110000"/>
              </a:lnSpc>
            </a:pPr>
            <a:r>
              <a:rPr lang="en-US" altLang="zh-CN" dirty="0"/>
              <a:t>Do any of my routes require tolls? If so, how much will it cost me in tolls to take that route?</a:t>
            </a:r>
          </a:p>
          <a:p>
            <a:pPr>
              <a:lnSpc>
                <a:spcPct val="110000"/>
              </a:lnSpc>
            </a:pPr>
            <a:endParaRPr lang="en-US" altLang="zh-CN" dirty="0"/>
          </a:p>
          <a:p>
            <a:pPr marR="17131">
              <a:lnSpc>
                <a:spcPct val="110000"/>
              </a:lnSpc>
            </a:pPr>
            <a:r>
              <a:rPr lang="en-US" altLang="zh-CN" dirty="0"/>
              <a:t>Where will the toll start and what toll exit will you need to look out for?</a:t>
            </a:r>
          </a:p>
          <a:p>
            <a:pPr marR="17131">
              <a:lnSpc>
                <a:spcPct val="110000"/>
              </a:lnSpc>
            </a:pPr>
            <a:endParaRPr lang="en-US" altLang="zh-CN" dirty="0"/>
          </a:p>
          <a:p>
            <a:pPr marR="1794689">
              <a:lnSpc>
                <a:spcPct val="110000"/>
              </a:lnSpc>
            </a:pPr>
            <a:r>
              <a:rPr lang="en-US" altLang="zh-CN" dirty="0"/>
              <a:t>EZ PASS? How does it work? Benefits of purchasing?</a:t>
            </a:r>
          </a:p>
          <a:p>
            <a:pPr marL="0" indent="0">
              <a:buNone/>
            </a:pPr>
            <a:endParaRPr lang="en-US" dirty="0"/>
          </a:p>
        </p:txBody>
      </p:sp>
    </p:spTree>
    <p:extLst>
      <p:ext uri="{BB962C8B-B14F-4D97-AF65-F5344CB8AC3E}">
        <p14:creationId xmlns:p14="http://schemas.microsoft.com/office/powerpoint/2010/main" val="20500755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051E6D-BE73-4FEF-96B9-AEF8F95DBF14}"/>
              </a:ext>
            </a:extLst>
          </p:cNvPr>
          <p:cNvSpPr>
            <a:spLocks noGrp="1"/>
          </p:cNvSpPr>
          <p:nvPr>
            <p:ph type="title"/>
          </p:nvPr>
        </p:nvSpPr>
        <p:spPr/>
        <p:txBody>
          <a:bodyPr/>
          <a:lstStyle/>
          <a:p>
            <a:r>
              <a:rPr lang="en-US" dirty="0"/>
              <a:t>Highway Electronic Tolling Procedures</a:t>
            </a:r>
          </a:p>
        </p:txBody>
      </p:sp>
      <p:sp>
        <p:nvSpPr>
          <p:cNvPr id="3" name="Content Placeholder 2">
            <a:extLst>
              <a:ext uri="{FF2B5EF4-FFF2-40B4-BE49-F238E27FC236}">
                <a16:creationId xmlns:a16="http://schemas.microsoft.com/office/drawing/2014/main" id="{7474CC32-9484-4B4B-8C91-25A4D5CD3203}"/>
              </a:ext>
            </a:extLst>
          </p:cNvPr>
          <p:cNvSpPr>
            <a:spLocks noGrp="1"/>
          </p:cNvSpPr>
          <p:nvPr>
            <p:ph idx="1"/>
          </p:nvPr>
        </p:nvSpPr>
        <p:spPr>
          <a:xfrm>
            <a:off x="484632" y="1711895"/>
            <a:ext cx="11045952" cy="4759773"/>
          </a:xfrm>
        </p:spPr>
        <p:txBody>
          <a:bodyPr vert="horz" lIns="91440" tIns="45720" rIns="91440" bIns="45720" rtlCol="0" anchor="t">
            <a:normAutofit/>
          </a:bodyPr>
          <a:lstStyle/>
          <a:p>
            <a:pPr marR="0">
              <a:lnSpc>
                <a:spcPct val="110000"/>
              </a:lnSpc>
            </a:pPr>
            <a:r>
              <a:rPr lang="en-US" altLang="zh-CN" dirty="0"/>
              <a:t>Account required – tolls are electronically billed.</a:t>
            </a:r>
          </a:p>
          <a:p>
            <a:pPr>
              <a:lnSpc>
                <a:spcPct val="110000"/>
              </a:lnSpc>
            </a:pPr>
            <a:r>
              <a:rPr lang="en-US" altLang="zh-CN">
                <a:ea typeface="等线"/>
              </a:rPr>
              <a:t>Transponder registered to one specific vehicle and license plate.</a:t>
            </a:r>
            <a:endParaRPr lang="en-US" altLang="zh-CN">
              <a:ea typeface="等线"/>
              <a:cs typeface="Calibri"/>
            </a:endParaRPr>
          </a:p>
          <a:p>
            <a:pPr marR="0">
              <a:lnSpc>
                <a:spcPct val="110000"/>
              </a:lnSpc>
            </a:pPr>
            <a:r>
              <a:rPr lang="en-US" altLang="zh-CN" u="sng" dirty="0"/>
              <a:t>Using Electronic Tolling:</a:t>
            </a:r>
          </a:p>
          <a:p>
            <a:pPr lvl="1">
              <a:lnSpc>
                <a:spcPct val="110000"/>
              </a:lnSpc>
            </a:pPr>
            <a:r>
              <a:rPr lang="en-US" altLang="zh-CN" dirty="0"/>
              <a:t>Select the correct toll lane</a:t>
            </a:r>
          </a:p>
          <a:p>
            <a:pPr lvl="1">
              <a:lnSpc>
                <a:spcPct val="110000"/>
              </a:lnSpc>
            </a:pPr>
            <a:r>
              <a:rPr lang="en-US" altLang="zh-CN" dirty="0"/>
              <a:t>Observe the posted lane speed limit</a:t>
            </a:r>
          </a:p>
          <a:p>
            <a:pPr lvl="1">
              <a:lnSpc>
                <a:spcPct val="110000"/>
              </a:lnSpc>
            </a:pPr>
            <a:r>
              <a:rPr lang="en-US" altLang="zh-CN" dirty="0"/>
              <a:t>Watch for pedestrians and other vehicles entering or exiting</a:t>
            </a:r>
          </a:p>
          <a:p>
            <a:pPr lvl="1">
              <a:lnSpc>
                <a:spcPct val="110000"/>
              </a:lnSpc>
            </a:pPr>
            <a:r>
              <a:rPr lang="en-US" altLang="zh-CN" dirty="0"/>
              <a:t>Wait for light or message to proceed</a:t>
            </a:r>
          </a:p>
          <a:p>
            <a:endParaRPr lang="en-US" dirty="0"/>
          </a:p>
        </p:txBody>
      </p:sp>
    </p:spTree>
    <p:extLst>
      <p:ext uri="{BB962C8B-B14F-4D97-AF65-F5344CB8AC3E}">
        <p14:creationId xmlns:p14="http://schemas.microsoft.com/office/powerpoint/2010/main" val="19786385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DAE5A-3F71-439B-BAC1-B24BC19C79A6}"/>
              </a:ext>
            </a:extLst>
          </p:cNvPr>
          <p:cNvSpPr>
            <a:spLocks noGrp="1"/>
          </p:cNvSpPr>
          <p:nvPr>
            <p:ph type="title"/>
          </p:nvPr>
        </p:nvSpPr>
        <p:spPr/>
        <p:txBody>
          <a:bodyPr/>
          <a:lstStyle/>
          <a:p>
            <a:r>
              <a:rPr lang="en-US" dirty="0"/>
              <a:t>Other Trip Preparations</a:t>
            </a:r>
          </a:p>
        </p:txBody>
      </p:sp>
      <p:sp>
        <p:nvSpPr>
          <p:cNvPr id="3" name="Content Placeholder 2">
            <a:extLst>
              <a:ext uri="{FF2B5EF4-FFF2-40B4-BE49-F238E27FC236}">
                <a16:creationId xmlns:a16="http://schemas.microsoft.com/office/drawing/2014/main" id="{C8B124DD-8DC0-404C-84B5-598BEF987A15}"/>
              </a:ext>
            </a:extLst>
          </p:cNvPr>
          <p:cNvSpPr>
            <a:spLocks noGrp="1"/>
          </p:cNvSpPr>
          <p:nvPr>
            <p:ph idx="1"/>
          </p:nvPr>
        </p:nvSpPr>
        <p:spPr/>
        <p:txBody>
          <a:bodyPr vert="horz" lIns="91440" tIns="45720" rIns="91440" bIns="45720" rtlCol="0" anchor="t">
            <a:normAutofit/>
          </a:bodyPr>
          <a:lstStyle/>
          <a:p>
            <a:pPr marR="0">
              <a:lnSpc>
                <a:spcPct val="110000"/>
              </a:lnSpc>
            </a:pPr>
            <a:r>
              <a:rPr lang="en-US" altLang="zh-CN" dirty="0"/>
              <a:t>Do you need lodging? How many nights will you need?</a:t>
            </a:r>
          </a:p>
          <a:p>
            <a:pPr marR="0">
              <a:lnSpc>
                <a:spcPct val="110000"/>
              </a:lnSpc>
            </a:pPr>
            <a:r>
              <a:rPr lang="en-US" altLang="zh-CN" dirty="0"/>
              <a:t>On your trip, will you need rest breaks? Do you know where you want to stop and take a stretch break?</a:t>
            </a:r>
          </a:p>
          <a:p>
            <a:pPr marR="0">
              <a:lnSpc>
                <a:spcPct val="110000"/>
              </a:lnSpc>
            </a:pPr>
            <a:r>
              <a:rPr lang="en-US" altLang="zh-CN" dirty="0">
                <a:ea typeface="等线"/>
              </a:rPr>
              <a:t>Will you be stopping for food, or will you be packing food to bring with you?</a:t>
            </a:r>
            <a:endParaRPr lang="en-US" altLang="zh-CN" dirty="0">
              <a:ea typeface="等线"/>
              <a:cs typeface="Calibri"/>
            </a:endParaRPr>
          </a:p>
          <a:p>
            <a:endParaRPr lang="en-US" dirty="0"/>
          </a:p>
        </p:txBody>
      </p:sp>
    </p:spTree>
    <p:extLst>
      <p:ext uri="{BB962C8B-B14F-4D97-AF65-F5344CB8AC3E}">
        <p14:creationId xmlns:p14="http://schemas.microsoft.com/office/powerpoint/2010/main" val="31108825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5BFE4-3D6A-43B4-BC4C-E6E21ACA09BB}"/>
              </a:ext>
            </a:extLst>
          </p:cNvPr>
          <p:cNvSpPr>
            <a:spLocks noGrp="1"/>
          </p:cNvSpPr>
          <p:nvPr>
            <p:ph type="title"/>
          </p:nvPr>
        </p:nvSpPr>
        <p:spPr/>
        <p:txBody>
          <a:bodyPr/>
          <a:lstStyle/>
          <a:p>
            <a:r>
              <a:rPr lang="en-US" dirty="0">
                <a:cs typeface="Calibri Light"/>
              </a:rPr>
              <a:t>Session Goals</a:t>
            </a:r>
            <a:endParaRPr lang="en-US" dirty="0"/>
          </a:p>
        </p:txBody>
      </p:sp>
      <p:sp>
        <p:nvSpPr>
          <p:cNvPr id="3" name="Content Placeholder 2">
            <a:extLst>
              <a:ext uri="{FF2B5EF4-FFF2-40B4-BE49-F238E27FC236}">
                <a16:creationId xmlns:a16="http://schemas.microsoft.com/office/drawing/2014/main" id="{F5C402F8-E70F-4F77-8E6C-F97AD1D69DFE}"/>
              </a:ext>
            </a:extLst>
          </p:cNvPr>
          <p:cNvSpPr>
            <a:spLocks noGrp="1"/>
          </p:cNvSpPr>
          <p:nvPr>
            <p:ph idx="1"/>
          </p:nvPr>
        </p:nvSpPr>
        <p:spPr/>
        <p:txBody>
          <a:bodyPr vert="horz" lIns="91440" tIns="45720" rIns="91440" bIns="45720" rtlCol="0" anchor="t">
            <a:normAutofit fontScale="92500" lnSpcReduction="20000"/>
          </a:bodyPr>
          <a:lstStyle/>
          <a:p>
            <a:pPr marL="514350" indent="-514350">
              <a:buAutoNum type="arabicPeriod"/>
            </a:pPr>
            <a:r>
              <a:rPr lang="en" dirty="0">
                <a:ea typeface="+mn-lt"/>
                <a:cs typeface="+mn-lt"/>
              </a:rPr>
              <a:t>Know why and how to pre plan a trip.</a:t>
            </a:r>
            <a:endParaRPr lang="en-US" dirty="0">
              <a:ea typeface="+mn-lt"/>
              <a:cs typeface="+mn-lt"/>
            </a:endParaRPr>
          </a:p>
          <a:p>
            <a:pPr marL="514350" indent="-514350">
              <a:buAutoNum type="arabicPeriod"/>
            </a:pPr>
            <a:r>
              <a:rPr lang="en" dirty="0">
                <a:ea typeface="+mn-lt"/>
                <a:cs typeface="+mn-lt"/>
              </a:rPr>
              <a:t>Organize and develop checklists for personal and vehicle needs before starting a trip</a:t>
            </a:r>
            <a:endParaRPr lang="en-US" dirty="0">
              <a:ea typeface="+mn-lt"/>
              <a:cs typeface="+mn-lt"/>
            </a:endParaRPr>
          </a:p>
          <a:p>
            <a:pPr marL="514350" indent="-514350">
              <a:buAutoNum type="arabicPeriod"/>
            </a:pPr>
            <a:r>
              <a:rPr lang="en" dirty="0">
                <a:ea typeface="+mn-lt"/>
                <a:cs typeface="+mn-lt"/>
              </a:rPr>
              <a:t>Understand and be able to read and plot out a route, on a map, whether it be using an electronic app or a paper map/atlas, it’s an important skill to have when heading out on any type of trip.</a:t>
            </a:r>
            <a:endParaRPr lang="en-US" dirty="0">
              <a:ea typeface="+mn-lt"/>
              <a:cs typeface="+mn-lt"/>
            </a:endParaRPr>
          </a:p>
          <a:p>
            <a:pPr marL="514350" indent="-514350">
              <a:buAutoNum type="arabicPeriod"/>
            </a:pPr>
            <a:r>
              <a:rPr lang="en" dirty="0">
                <a:ea typeface="+mn-lt"/>
                <a:cs typeface="+mn-lt"/>
              </a:rPr>
              <a:t>Select best route to use depending on agenda; fastest, most economical, scenic, least traffic, rest/text stops, weather and lighting considerations.</a:t>
            </a:r>
            <a:endParaRPr lang="en-US" dirty="0">
              <a:ea typeface="+mn-lt"/>
              <a:cs typeface="+mn-lt"/>
            </a:endParaRPr>
          </a:p>
          <a:p>
            <a:pPr marL="514350" indent="-514350">
              <a:buAutoNum type="arabicPeriod"/>
            </a:pPr>
            <a:r>
              <a:rPr lang="en" dirty="0">
                <a:ea typeface="+mn-lt"/>
                <a:cs typeface="+mn-lt"/>
              </a:rPr>
              <a:t>Weighing the decision to drive a rental vehicle, Uber type services, ride sharing versus using a personal vehicle for a trip and knowing the considerations and costs associated with the choices.</a:t>
            </a:r>
            <a:endParaRPr lang="en-US" dirty="0">
              <a:ea typeface="+mn-lt"/>
              <a:cs typeface="+mn-lt"/>
            </a:endParaRPr>
          </a:p>
          <a:p>
            <a:pPr marL="514350" indent="-514350">
              <a:buAutoNum type="arabicPeriod"/>
            </a:pPr>
            <a:r>
              <a:rPr lang="en" dirty="0">
                <a:ea typeface="+mn-lt"/>
                <a:cs typeface="+mn-lt"/>
              </a:rPr>
              <a:t>Identify safety precautions when towing and understanding the considerations when driving near vehicles doing so.</a:t>
            </a:r>
            <a:endParaRPr lang="en-US" dirty="0">
              <a:ea typeface="+mn-lt"/>
              <a:cs typeface="+mn-lt"/>
            </a:endParaRPr>
          </a:p>
          <a:p>
            <a:endParaRPr lang="en-US" dirty="0">
              <a:cs typeface="Calibri"/>
            </a:endParaRPr>
          </a:p>
        </p:txBody>
      </p:sp>
    </p:spTree>
    <p:extLst>
      <p:ext uri="{BB962C8B-B14F-4D97-AF65-F5344CB8AC3E}">
        <p14:creationId xmlns:p14="http://schemas.microsoft.com/office/powerpoint/2010/main" val="5042623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E899A8-0666-4EC2-A170-0036D36BEBEF}"/>
              </a:ext>
            </a:extLst>
          </p:cNvPr>
          <p:cNvSpPr>
            <a:spLocks noGrp="1"/>
          </p:cNvSpPr>
          <p:nvPr>
            <p:ph type="title"/>
          </p:nvPr>
        </p:nvSpPr>
        <p:spPr/>
        <p:txBody>
          <a:bodyPr/>
          <a:lstStyle/>
          <a:p>
            <a:r>
              <a:rPr lang="en-US" dirty="0"/>
              <a:t>Service Your Vehicle</a:t>
            </a:r>
          </a:p>
        </p:txBody>
      </p:sp>
      <p:sp>
        <p:nvSpPr>
          <p:cNvPr id="3" name="Content Placeholder 2">
            <a:extLst>
              <a:ext uri="{FF2B5EF4-FFF2-40B4-BE49-F238E27FC236}">
                <a16:creationId xmlns:a16="http://schemas.microsoft.com/office/drawing/2014/main" id="{906AF344-13E9-48D9-8C83-24819117D9F5}"/>
              </a:ext>
            </a:extLst>
          </p:cNvPr>
          <p:cNvSpPr>
            <a:spLocks noGrp="1"/>
          </p:cNvSpPr>
          <p:nvPr>
            <p:ph idx="1"/>
          </p:nvPr>
        </p:nvSpPr>
        <p:spPr/>
        <p:txBody>
          <a:bodyPr>
            <a:normAutofit/>
          </a:bodyPr>
          <a:lstStyle/>
          <a:p>
            <a:pPr marL="0" indent="0">
              <a:buNone/>
            </a:pPr>
            <a:r>
              <a:rPr lang="en-US" dirty="0"/>
              <a:t>Check for major and minor difficulties:</a:t>
            </a:r>
          </a:p>
          <a:p>
            <a:pPr>
              <a:lnSpc>
                <a:spcPct val="100000"/>
              </a:lnSpc>
            </a:pPr>
            <a:r>
              <a:rPr lang="en-US" altLang="zh-CN" dirty="0"/>
              <a:t>Brake system</a:t>
            </a:r>
          </a:p>
          <a:p>
            <a:pPr>
              <a:lnSpc>
                <a:spcPct val="100000"/>
              </a:lnSpc>
            </a:pPr>
            <a:r>
              <a:rPr lang="en-US" altLang="zh-CN" dirty="0"/>
              <a:t>Exhaust system</a:t>
            </a:r>
          </a:p>
          <a:p>
            <a:pPr>
              <a:lnSpc>
                <a:spcPct val="100000"/>
              </a:lnSpc>
            </a:pPr>
            <a:r>
              <a:rPr lang="en-US" altLang="zh-CN" dirty="0"/>
              <a:t>Steering system</a:t>
            </a:r>
          </a:p>
          <a:p>
            <a:pPr>
              <a:lnSpc>
                <a:spcPct val="100000"/>
              </a:lnSpc>
            </a:pPr>
            <a:r>
              <a:rPr lang="en-US" altLang="zh-CN" dirty="0"/>
              <a:t>Cooling and heating system</a:t>
            </a:r>
          </a:p>
          <a:p>
            <a:pPr>
              <a:lnSpc>
                <a:spcPct val="100000"/>
              </a:lnSpc>
            </a:pPr>
            <a:r>
              <a:rPr lang="en-US" altLang="zh-CN" dirty="0"/>
              <a:t>Engine system</a:t>
            </a:r>
          </a:p>
          <a:p>
            <a:pPr>
              <a:lnSpc>
                <a:spcPct val="100000"/>
              </a:lnSpc>
            </a:pPr>
            <a:r>
              <a:rPr lang="en-US" altLang="zh-CN" dirty="0"/>
              <a:t>Tires and spare</a:t>
            </a:r>
          </a:p>
          <a:p>
            <a:pPr>
              <a:lnSpc>
                <a:spcPct val="100000"/>
              </a:lnSpc>
            </a:pPr>
            <a:r>
              <a:rPr lang="en-US" altLang="zh-CN" dirty="0"/>
              <a:t>Wipers and windshield wiper fluid</a:t>
            </a:r>
          </a:p>
          <a:p>
            <a:pPr marL="0" indent="0">
              <a:buNone/>
            </a:pPr>
            <a:endParaRPr lang="en-US" dirty="0"/>
          </a:p>
        </p:txBody>
      </p:sp>
    </p:spTree>
    <p:extLst>
      <p:ext uri="{BB962C8B-B14F-4D97-AF65-F5344CB8AC3E}">
        <p14:creationId xmlns:p14="http://schemas.microsoft.com/office/powerpoint/2010/main" val="34988773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09603A-7A65-470F-BB4E-1DFE0853F2CA}"/>
              </a:ext>
            </a:extLst>
          </p:cNvPr>
          <p:cNvSpPr>
            <a:spLocks noGrp="1"/>
          </p:cNvSpPr>
          <p:nvPr>
            <p:ph type="title"/>
          </p:nvPr>
        </p:nvSpPr>
        <p:spPr/>
        <p:txBody>
          <a:bodyPr/>
          <a:lstStyle/>
          <a:p>
            <a:r>
              <a:rPr lang="en-US" dirty="0"/>
              <a:t>Packing an Emergency Bag</a:t>
            </a:r>
          </a:p>
        </p:txBody>
      </p:sp>
      <p:sp>
        <p:nvSpPr>
          <p:cNvPr id="3" name="Content Placeholder 2">
            <a:extLst>
              <a:ext uri="{FF2B5EF4-FFF2-40B4-BE49-F238E27FC236}">
                <a16:creationId xmlns:a16="http://schemas.microsoft.com/office/drawing/2014/main" id="{2271D94A-FC01-43FF-9AAF-DAB19F9027B1}"/>
              </a:ext>
            </a:extLst>
          </p:cNvPr>
          <p:cNvSpPr>
            <a:spLocks noGrp="1"/>
          </p:cNvSpPr>
          <p:nvPr>
            <p:ph idx="1"/>
          </p:nvPr>
        </p:nvSpPr>
        <p:spPr/>
        <p:txBody>
          <a:bodyPr/>
          <a:lstStyle/>
          <a:p>
            <a:r>
              <a:rPr lang="en-US" dirty="0"/>
              <a:t>Every vehicle should have an emergency supply kit.  </a:t>
            </a:r>
          </a:p>
          <a:p>
            <a:endParaRPr lang="en-US" dirty="0"/>
          </a:p>
          <a:p>
            <a:r>
              <a:rPr lang="en-US" dirty="0"/>
              <a:t>Check every six months and replace expired items/change items to represent the season you will be driving in</a:t>
            </a:r>
          </a:p>
          <a:p>
            <a:endParaRPr lang="en-US" dirty="0"/>
          </a:p>
          <a:p>
            <a:r>
              <a:rPr lang="en-US" dirty="0"/>
              <a:t>What emergency equipment should we pack?</a:t>
            </a:r>
          </a:p>
        </p:txBody>
      </p:sp>
    </p:spTree>
    <p:extLst>
      <p:ext uri="{BB962C8B-B14F-4D97-AF65-F5344CB8AC3E}">
        <p14:creationId xmlns:p14="http://schemas.microsoft.com/office/powerpoint/2010/main" val="41499417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1AD13E-0B2F-4CE4-B000-1F1AF1222D90}"/>
              </a:ext>
            </a:extLst>
          </p:cNvPr>
          <p:cNvSpPr>
            <a:spLocks noGrp="1"/>
          </p:cNvSpPr>
          <p:nvPr>
            <p:ph type="title"/>
          </p:nvPr>
        </p:nvSpPr>
        <p:spPr>
          <a:xfrm>
            <a:off x="168007" y="392667"/>
            <a:ext cx="10515600" cy="1325563"/>
          </a:xfrm>
        </p:spPr>
        <p:txBody>
          <a:bodyPr/>
          <a:lstStyle/>
          <a:p>
            <a:r>
              <a:rPr lang="en-US" dirty="0">
                <a:ea typeface="+mj-lt"/>
                <a:cs typeface="+mj-lt"/>
              </a:rPr>
              <a:t>Vehicle Emergency Kit Should Include</a:t>
            </a:r>
            <a:endParaRPr lang="en-US" dirty="0"/>
          </a:p>
        </p:txBody>
      </p:sp>
      <p:sp>
        <p:nvSpPr>
          <p:cNvPr id="3" name="Content Placeholder 2">
            <a:extLst>
              <a:ext uri="{FF2B5EF4-FFF2-40B4-BE49-F238E27FC236}">
                <a16:creationId xmlns:a16="http://schemas.microsoft.com/office/drawing/2014/main" id="{7F9FF687-8085-47FA-B2D0-2D2B17E849E1}"/>
              </a:ext>
            </a:extLst>
          </p:cNvPr>
          <p:cNvSpPr>
            <a:spLocks noGrp="1"/>
          </p:cNvSpPr>
          <p:nvPr>
            <p:ph sz="half" idx="1"/>
          </p:nvPr>
        </p:nvSpPr>
        <p:spPr/>
        <p:txBody>
          <a:bodyPr vert="horz" lIns="91440" tIns="45720" rIns="91440" bIns="45720" rtlCol="0" anchor="t">
            <a:normAutofit fontScale="92500" lnSpcReduction="20000"/>
          </a:bodyPr>
          <a:lstStyle/>
          <a:p>
            <a:pPr>
              <a:lnSpc>
                <a:spcPct val="120000"/>
              </a:lnSpc>
            </a:pPr>
            <a:r>
              <a:rPr lang="en-US" dirty="0">
                <a:ea typeface="+mn-lt"/>
                <a:cs typeface="+mn-lt"/>
              </a:rPr>
              <a:t>Properly inflated spare tire, wheel wrench and jack</a:t>
            </a:r>
          </a:p>
          <a:p>
            <a:pPr>
              <a:lnSpc>
                <a:spcPct val="120000"/>
              </a:lnSpc>
            </a:pPr>
            <a:r>
              <a:rPr lang="en-US" dirty="0">
                <a:ea typeface="+mn-lt"/>
                <a:cs typeface="+mn-lt"/>
              </a:rPr>
              <a:t>Jumper cables</a:t>
            </a:r>
          </a:p>
          <a:p>
            <a:pPr>
              <a:lnSpc>
                <a:spcPct val="120000"/>
              </a:lnSpc>
            </a:pPr>
            <a:r>
              <a:rPr lang="en-US" dirty="0">
                <a:ea typeface="+mn-lt"/>
                <a:cs typeface="+mn-lt"/>
              </a:rPr>
              <a:t>Toolkit and/or multi-use tool</a:t>
            </a:r>
          </a:p>
          <a:p>
            <a:pPr>
              <a:lnSpc>
                <a:spcPct val="120000"/>
              </a:lnSpc>
            </a:pPr>
            <a:r>
              <a:rPr lang="en-US" dirty="0">
                <a:ea typeface="+mn-lt"/>
                <a:cs typeface="+mn-lt"/>
              </a:rPr>
              <a:t>Reflective triangles/flares</a:t>
            </a:r>
          </a:p>
          <a:p>
            <a:pPr>
              <a:lnSpc>
                <a:spcPct val="120000"/>
              </a:lnSpc>
            </a:pPr>
            <a:r>
              <a:rPr lang="en-US" dirty="0">
                <a:ea typeface="+mn-lt"/>
                <a:cs typeface="+mn-lt"/>
              </a:rPr>
              <a:t>First aid kit</a:t>
            </a:r>
          </a:p>
          <a:p>
            <a:pPr>
              <a:lnSpc>
                <a:spcPct val="120000"/>
              </a:lnSpc>
            </a:pPr>
            <a:r>
              <a:rPr lang="en-US" dirty="0">
                <a:ea typeface="+mn-lt"/>
                <a:cs typeface="+mn-lt"/>
              </a:rPr>
              <a:t>Non-perishable foods (granola bars, nuts, dried fruits, hard candies)</a:t>
            </a:r>
            <a:endParaRPr lang="en-US" dirty="0"/>
          </a:p>
        </p:txBody>
      </p:sp>
      <p:sp>
        <p:nvSpPr>
          <p:cNvPr id="4" name="Content Placeholder 3">
            <a:extLst>
              <a:ext uri="{FF2B5EF4-FFF2-40B4-BE49-F238E27FC236}">
                <a16:creationId xmlns:a16="http://schemas.microsoft.com/office/drawing/2014/main" id="{DCC78CD1-58AB-4592-8ECA-4625225EDD9C}"/>
              </a:ext>
            </a:extLst>
          </p:cNvPr>
          <p:cNvSpPr>
            <a:spLocks noGrp="1"/>
          </p:cNvSpPr>
          <p:nvPr>
            <p:ph sz="half" idx="2"/>
          </p:nvPr>
        </p:nvSpPr>
        <p:spPr/>
        <p:txBody>
          <a:bodyPr vert="horz" lIns="91440" tIns="45720" rIns="91440" bIns="45720" rtlCol="0" anchor="t">
            <a:normAutofit fontScale="92500" lnSpcReduction="20000"/>
          </a:bodyPr>
          <a:lstStyle/>
          <a:p>
            <a:pPr>
              <a:lnSpc>
                <a:spcPct val="120000"/>
              </a:lnSpc>
            </a:pPr>
            <a:r>
              <a:rPr lang="en-US" dirty="0">
                <a:ea typeface="+mn-lt"/>
                <a:cs typeface="+mn-lt"/>
              </a:rPr>
              <a:t>Drinking water</a:t>
            </a:r>
          </a:p>
          <a:p>
            <a:pPr>
              <a:lnSpc>
                <a:spcPct val="120000"/>
              </a:lnSpc>
            </a:pPr>
            <a:r>
              <a:rPr lang="en-US" dirty="0">
                <a:ea typeface="+mn-lt"/>
                <a:cs typeface="+mn-lt"/>
              </a:rPr>
              <a:t>Car charger</a:t>
            </a:r>
          </a:p>
          <a:p>
            <a:pPr>
              <a:lnSpc>
                <a:spcPct val="120000"/>
              </a:lnSpc>
            </a:pPr>
            <a:r>
              <a:rPr lang="en-US" dirty="0">
                <a:ea typeface="+mn-lt"/>
                <a:cs typeface="+mn-lt"/>
              </a:rPr>
              <a:t>Fire extinguisher</a:t>
            </a:r>
          </a:p>
          <a:p>
            <a:pPr>
              <a:lnSpc>
                <a:spcPct val="120000"/>
              </a:lnSpc>
            </a:pPr>
            <a:r>
              <a:rPr lang="en-US" dirty="0">
                <a:ea typeface="+mn-lt"/>
                <a:cs typeface="+mn-lt"/>
              </a:rPr>
              <a:t>Duct tape</a:t>
            </a:r>
          </a:p>
          <a:p>
            <a:pPr>
              <a:lnSpc>
                <a:spcPct val="120000"/>
              </a:lnSpc>
            </a:pPr>
            <a:r>
              <a:rPr lang="en-US" dirty="0">
                <a:ea typeface="+mn-lt"/>
                <a:cs typeface="+mn-lt"/>
              </a:rPr>
              <a:t>Additional items for cold weather: snow brush, shovel, windshield wiper fluid, warm clothing and blankets, cat litter for traction</a:t>
            </a:r>
          </a:p>
          <a:p>
            <a:endParaRPr lang="en-US" dirty="0">
              <a:cs typeface="Calibri"/>
            </a:endParaRPr>
          </a:p>
        </p:txBody>
      </p:sp>
    </p:spTree>
    <p:extLst>
      <p:ext uri="{BB962C8B-B14F-4D97-AF65-F5344CB8AC3E}">
        <p14:creationId xmlns:p14="http://schemas.microsoft.com/office/powerpoint/2010/main" val="10222344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2E9420-60B1-48CC-995E-F209E7AF8ED8}"/>
              </a:ext>
            </a:extLst>
          </p:cNvPr>
          <p:cNvSpPr>
            <a:spLocks noGrp="1"/>
          </p:cNvSpPr>
          <p:nvPr>
            <p:ph type="title"/>
          </p:nvPr>
        </p:nvSpPr>
        <p:spPr/>
        <p:txBody>
          <a:bodyPr/>
          <a:lstStyle/>
          <a:p>
            <a:r>
              <a:rPr lang="en-US" dirty="0"/>
              <a:t>Road Trip Planning Learning Activity</a:t>
            </a:r>
          </a:p>
        </p:txBody>
      </p:sp>
      <p:sp>
        <p:nvSpPr>
          <p:cNvPr id="3" name="Content Placeholder 2">
            <a:extLst>
              <a:ext uri="{FF2B5EF4-FFF2-40B4-BE49-F238E27FC236}">
                <a16:creationId xmlns:a16="http://schemas.microsoft.com/office/drawing/2014/main" id="{197C272A-2303-49B1-9F43-C44EC5303DD9}"/>
              </a:ext>
            </a:extLst>
          </p:cNvPr>
          <p:cNvSpPr>
            <a:spLocks noGrp="1"/>
          </p:cNvSpPr>
          <p:nvPr>
            <p:ph idx="1"/>
          </p:nvPr>
        </p:nvSpPr>
        <p:spPr/>
        <p:txBody>
          <a:bodyPr vert="horz" lIns="91440" tIns="45720" rIns="91440" bIns="45720" rtlCol="0" anchor="t">
            <a:normAutofit/>
          </a:bodyPr>
          <a:lstStyle/>
          <a:p>
            <a:pPr marL="0" indent="0">
              <a:buNone/>
            </a:pPr>
            <a:r>
              <a:rPr lang="en-US" dirty="0"/>
              <a:t>Instructions: With a group, pick a road trip destination in another state and plan your trip</a:t>
            </a:r>
          </a:p>
          <a:p>
            <a:pPr marL="0" indent="0">
              <a:buNone/>
            </a:pPr>
            <a:endParaRPr lang="en-US" dirty="0"/>
          </a:p>
          <a:p>
            <a:pPr marL="0" indent="0">
              <a:buNone/>
            </a:pPr>
            <a:r>
              <a:rPr lang="en-US" dirty="0"/>
              <a:t>Make sure to include information on what roads you need to check and what you need to pack. How will you find out information about the other states you are driving through?</a:t>
            </a:r>
          </a:p>
          <a:p>
            <a:pPr marL="0" indent="0">
              <a:buNone/>
            </a:pPr>
            <a:endParaRPr lang="en-US" dirty="0"/>
          </a:p>
          <a:p>
            <a:pPr marL="0" indent="0">
              <a:buNone/>
            </a:pPr>
            <a:r>
              <a:rPr lang="en-US" dirty="0"/>
              <a:t>What are the potential environmental factors and conditions that you could experience? What will you need to prepare for these possible environmental factors and conditions?</a:t>
            </a:r>
          </a:p>
        </p:txBody>
      </p:sp>
    </p:spTree>
    <p:extLst>
      <p:ext uri="{BB962C8B-B14F-4D97-AF65-F5344CB8AC3E}">
        <p14:creationId xmlns:p14="http://schemas.microsoft.com/office/powerpoint/2010/main" val="4143636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36FAB-B2DF-4053-AD27-91B966D6E966}"/>
              </a:ext>
            </a:extLst>
          </p:cNvPr>
          <p:cNvSpPr>
            <a:spLocks noGrp="1"/>
          </p:cNvSpPr>
          <p:nvPr>
            <p:ph type="title"/>
          </p:nvPr>
        </p:nvSpPr>
        <p:spPr/>
        <p:txBody>
          <a:bodyPr/>
          <a:lstStyle/>
          <a:p>
            <a:r>
              <a:rPr lang="en-US" dirty="0"/>
              <a:t>Rental Vehicles</a:t>
            </a:r>
          </a:p>
        </p:txBody>
      </p:sp>
      <p:sp>
        <p:nvSpPr>
          <p:cNvPr id="3" name="Content Placeholder 2">
            <a:extLst>
              <a:ext uri="{FF2B5EF4-FFF2-40B4-BE49-F238E27FC236}">
                <a16:creationId xmlns:a16="http://schemas.microsoft.com/office/drawing/2014/main" id="{07FA5D87-7B52-4609-B399-33F4461D3491}"/>
              </a:ext>
            </a:extLst>
          </p:cNvPr>
          <p:cNvSpPr>
            <a:spLocks noGrp="1"/>
          </p:cNvSpPr>
          <p:nvPr>
            <p:ph idx="1"/>
          </p:nvPr>
        </p:nvSpPr>
        <p:spPr>
          <a:xfrm>
            <a:off x="484632" y="1468423"/>
            <a:ext cx="11045952" cy="4735391"/>
          </a:xfrm>
        </p:spPr>
        <p:txBody>
          <a:bodyPr vert="horz" lIns="91440" tIns="45720" rIns="91440" bIns="45720" rtlCol="0" anchor="t">
            <a:normAutofit fontScale="92500" lnSpcReduction="10000"/>
          </a:bodyPr>
          <a:lstStyle/>
          <a:p>
            <a:pPr marL="0" indent="0">
              <a:buNone/>
            </a:pPr>
            <a:r>
              <a:rPr lang="en-US" dirty="0"/>
              <a:t>Many trips will be a combination of flying and driving. You may have to get a rental car. Some decisions you’ll want to consider ahead of time:</a:t>
            </a:r>
          </a:p>
          <a:p>
            <a:pPr>
              <a:lnSpc>
                <a:spcPct val="120000"/>
              </a:lnSpc>
            </a:pPr>
            <a:r>
              <a:rPr lang="en-US" altLang="zh-CN" sz="2600" dirty="0">
                <a:ea typeface="等线"/>
              </a:rPr>
              <a:t>What size and type of vehicle do you want? Compare prices</a:t>
            </a:r>
            <a:endParaRPr lang="en-US" altLang="zh-CN" sz="2600" dirty="0">
              <a:ea typeface="等线"/>
              <a:cs typeface="Calibri"/>
            </a:endParaRPr>
          </a:p>
          <a:p>
            <a:pPr>
              <a:lnSpc>
                <a:spcPct val="120000"/>
              </a:lnSpc>
            </a:pPr>
            <a:r>
              <a:rPr lang="en-US" altLang="zh-CN" sz="2600" dirty="0">
                <a:ea typeface="等线"/>
              </a:rPr>
              <a:t>How long to you need it? A weekly rental may be cheaper than a daily rental.</a:t>
            </a:r>
            <a:endParaRPr lang="en-US" altLang="zh-CN" sz="2600" dirty="0">
              <a:ea typeface="等线"/>
              <a:cs typeface="Calibri"/>
            </a:endParaRPr>
          </a:p>
          <a:p>
            <a:pPr>
              <a:lnSpc>
                <a:spcPct val="120000"/>
              </a:lnSpc>
            </a:pPr>
            <a:r>
              <a:rPr lang="en-US" altLang="zh-CN" sz="2600" dirty="0"/>
              <a:t>Will it be a round-trip or one-way rental?</a:t>
            </a:r>
          </a:p>
          <a:p>
            <a:pPr>
              <a:lnSpc>
                <a:spcPct val="120000"/>
              </a:lnSpc>
            </a:pPr>
            <a:r>
              <a:rPr lang="en-US" altLang="zh-CN" sz="2600" dirty="0"/>
              <a:t>How will you handle insurance? Check to see if your regular insurance will cover the rental.</a:t>
            </a:r>
            <a:endParaRPr lang="en-US" altLang="zh-CN" sz="2600" dirty="0">
              <a:ea typeface="等线"/>
              <a:cs typeface="Calibri"/>
            </a:endParaRPr>
          </a:p>
          <a:p>
            <a:pPr>
              <a:lnSpc>
                <a:spcPct val="120000"/>
              </a:lnSpc>
            </a:pPr>
            <a:r>
              <a:rPr lang="en-US" altLang="zh-CN" sz="2600" dirty="0"/>
              <a:t>Will you fill the gas tank on return, or will you buy a full tank of gas with your rental agreement?</a:t>
            </a:r>
          </a:p>
          <a:p>
            <a:pPr>
              <a:lnSpc>
                <a:spcPct val="120000"/>
              </a:lnSpc>
            </a:pPr>
            <a:r>
              <a:rPr lang="en-US" altLang="zh-CN" sz="2600" dirty="0"/>
              <a:t>Don’t forget to bring car seat if needed.</a:t>
            </a:r>
          </a:p>
          <a:p>
            <a:pPr marL="0" indent="0">
              <a:buNone/>
            </a:pPr>
            <a:endParaRPr lang="en-US" dirty="0"/>
          </a:p>
        </p:txBody>
      </p:sp>
    </p:spTree>
    <p:extLst>
      <p:ext uri="{BB962C8B-B14F-4D97-AF65-F5344CB8AC3E}">
        <p14:creationId xmlns:p14="http://schemas.microsoft.com/office/powerpoint/2010/main" val="29660948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F2433A-1D79-44BF-A7F9-981F79BAC432}"/>
              </a:ext>
            </a:extLst>
          </p:cNvPr>
          <p:cNvSpPr>
            <a:spLocks noGrp="1"/>
          </p:cNvSpPr>
          <p:nvPr>
            <p:ph type="title"/>
          </p:nvPr>
        </p:nvSpPr>
        <p:spPr/>
        <p:txBody>
          <a:bodyPr/>
          <a:lstStyle/>
          <a:p>
            <a:r>
              <a:rPr lang="en-US" dirty="0"/>
              <a:t>Other Types of Travel Choices</a:t>
            </a:r>
          </a:p>
        </p:txBody>
      </p:sp>
      <p:sp>
        <p:nvSpPr>
          <p:cNvPr id="3" name="Content Placeholder 2">
            <a:extLst>
              <a:ext uri="{FF2B5EF4-FFF2-40B4-BE49-F238E27FC236}">
                <a16:creationId xmlns:a16="http://schemas.microsoft.com/office/drawing/2014/main" id="{609769CB-3D1F-4497-95C0-BDEE0CE46663}"/>
              </a:ext>
            </a:extLst>
          </p:cNvPr>
          <p:cNvSpPr>
            <a:spLocks noGrp="1"/>
          </p:cNvSpPr>
          <p:nvPr>
            <p:ph idx="1"/>
          </p:nvPr>
        </p:nvSpPr>
        <p:spPr/>
        <p:txBody>
          <a:bodyPr/>
          <a:lstStyle/>
          <a:p>
            <a:r>
              <a:rPr lang="en-US" dirty="0"/>
              <a:t>Uber/Lyft Type Services</a:t>
            </a:r>
          </a:p>
          <a:p>
            <a:endParaRPr lang="en-US" dirty="0"/>
          </a:p>
          <a:p>
            <a:r>
              <a:rPr lang="en-US" dirty="0"/>
              <a:t>Ride Sharing</a:t>
            </a:r>
          </a:p>
          <a:p>
            <a:endParaRPr lang="en-US" dirty="0"/>
          </a:p>
          <a:p>
            <a:r>
              <a:rPr lang="en-US" dirty="0"/>
              <a:t>Car-Pooling</a:t>
            </a:r>
          </a:p>
        </p:txBody>
      </p:sp>
    </p:spTree>
    <p:extLst>
      <p:ext uri="{BB962C8B-B14F-4D97-AF65-F5344CB8AC3E}">
        <p14:creationId xmlns:p14="http://schemas.microsoft.com/office/powerpoint/2010/main" val="38986209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D3945B-B9F3-4C3D-A277-05F0FF4FCCCB}"/>
              </a:ext>
            </a:extLst>
          </p:cNvPr>
          <p:cNvSpPr>
            <a:spLocks noGrp="1"/>
          </p:cNvSpPr>
          <p:nvPr>
            <p:ph type="title"/>
          </p:nvPr>
        </p:nvSpPr>
        <p:spPr/>
        <p:txBody>
          <a:bodyPr/>
          <a:lstStyle/>
          <a:p>
            <a:r>
              <a:rPr lang="en-US"/>
              <a:t>If You Need to Tow a Trailer</a:t>
            </a:r>
          </a:p>
        </p:txBody>
      </p:sp>
      <p:sp>
        <p:nvSpPr>
          <p:cNvPr id="3" name="Content Placeholder 2">
            <a:extLst>
              <a:ext uri="{FF2B5EF4-FFF2-40B4-BE49-F238E27FC236}">
                <a16:creationId xmlns:a16="http://schemas.microsoft.com/office/drawing/2014/main" id="{DAA8C596-FD1F-4BEA-9721-841C87FCD097}"/>
              </a:ext>
            </a:extLst>
          </p:cNvPr>
          <p:cNvSpPr>
            <a:spLocks noGrp="1"/>
          </p:cNvSpPr>
          <p:nvPr>
            <p:ph idx="1"/>
          </p:nvPr>
        </p:nvSpPr>
        <p:spPr/>
        <p:txBody>
          <a:bodyPr vert="horz" lIns="91440" tIns="45720" rIns="91440" bIns="45720" rtlCol="0" anchor="t">
            <a:normAutofit/>
          </a:bodyPr>
          <a:lstStyle/>
          <a:p>
            <a:pPr marL="0" indent="0">
              <a:buNone/>
            </a:pPr>
            <a:r>
              <a:rPr lang="en-US" dirty="0"/>
              <a:t>When pulling a trailer:</a:t>
            </a:r>
          </a:p>
          <a:p>
            <a:pPr marL="457200" marR="0" indent="-457200">
              <a:lnSpc>
                <a:spcPct val="110000"/>
              </a:lnSpc>
              <a:buFont typeface="+mj-lt"/>
              <a:buAutoNum type="arabicPeriod"/>
            </a:pPr>
            <a:r>
              <a:rPr lang="en-US" altLang="zh-CN" sz="2400">
                <a:ea typeface="等线"/>
              </a:rPr>
              <a:t>Double the time and space you need to accelerate, slow, and turn.</a:t>
            </a:r>
            <a:endParaRPr lang="en-US" altLang="zh-CN" sz="2400">
              <a:ea typeface="等线"/>
              <a:cs typeface="Calibri"/>
            </a:endParaRPr>
          </a:p>
          <a:p>
            <a:pPr marL="457200" indent="-457200">
              <a:lnSpc>
                <a:spcPct val="110000"/>
              </a:lnSpc>
              <a:buFont typeface="+mj-lt"/>
              <a:buAutoNum type="arabicPeriod"/>
            </a:pPr>
            <a:r>
              <a:rPr lang="en-US" altLang="zh-CN" sz="2400">
                <a:ea typeface="等线"/>
              </a:rPr>
              <a:t>This will cut your fuel economy almost in half.</a:t>
            </a:r>
            <a:endParaRPr lang="en-US" altLang="zh-CN" sz="2400">
              <a:ea typeface="等线"/>
              <a:cs typeface="Calibri" panose="020F0502020204030204"/>
            </a:endParaRPr>
          </a:p>
          <a:p>
            <a:pPr marL="457200" marR="289559" indent="-457200">
              <a:lnSpc>
                <a:spcPct val="110000"/>
              </a:lnSpc>
              <a:buFont typeface="+mj-lt"/>
              <a:buAutoNum type="arabicPeriod"/>
            </a:pPr>
            <a:r>
              <a:rPr lang="en-US" altLang="zh-CN" sz="2400" dirty="0"/>
              <a:t>Jackknifing can also be a problem if the weight isn’t distributed correctly.</a:t>
            </a:r>
          </a:p>
          <a:p>
            <a:pPr marL="0" indent="0">
              <a:buNone/>
            </a:pPr>
            <a:endParaRPr lang="en-US" dirty="0"/>
          </a:p>
        </p:txBody>
      </p:sp>
    </p:spTree>
    <p:extLst>
      <p:ext uri="{BB962C8B-B14F-4D97-AF65-F5344CB8AC3E}">
        <p14:creationId xmlns:p14="http://schemas.microsoft.com/office/powerpoint/2010/main" val="7797596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9C3542-F6E3-4A95-BBF8-FFBB90748B4C}"/>
              </a:ext>
            </a:extLst>
          </p:cNvPr>
          <p:cNvSpPr>
            <a:spLocks noGrp="1"/>
          </p:cNvSpPr>
          <p:nvPr>
            <p:ph type="title"/>
          </p:nvPr>
        </p:nvSpPr>
        <p:spPr/>
        <p:txBody>
          <a:bodyPr/>
          <a:lstStyle/>
          <a:p>
            <a:r>
              <a:rPr lang="en-US" dirty="0"/>
              <a:t>Towing a Trailer Takes Planning</a:t>
            </a:r>
          </a:p>
        </p:txBody>
      </p:sp>
      <p:sp>
        <p:nvSpPr>
          <p:cNvPr id="3" name="Content Placeholder 2">
            <a:extLst>
              <a:ext uri="{FF2B5EF4-FFF2-40B4-BE49-F238E27FC236}">
                <a16:creationId xmlns:a16="http://schemas.microsoft.com/office/drawing/2014/main" id="{2B8528B2-407E-4391-9400-AA109407987B}"/>
              </a:ext>
            </a:extLst>
          </p:cNvPr>
          <p:cNvSpPr>
            <a:spLocks noGrp="1"/>
          </p:cNvSpPr>
          <p:nvPr>
            <p:ph idx="1"/>
          </p:nvPr>
        </p:nvSpPr>
        <p:spPr/>
        <p:txBody>
          <a:bodyPr vert="horz" lIns="91440" tIns="45720" rIns="91440" bIns="45720" rtlCol="0" anchor="t">
            <a:normAutofit/>
          </a:bodyPr>
          <a:lstStyle/>
          <a:p>
            <a:pPr marL="0" indent="0">
              <a:buNone/>
            </a:pPr>
            <a:r>
              <a:rPr lang="en-US" dirty="0"/>
              <a:t>Check the following:</a:t>
            </a:r>
          </a:p>
          <a:p>
            <a:pPr>
              <a:lnSpc>
                <a:spcPct val="110000"/>
              </a:lnSpc>
            </a:pPr>
            <a:r>
              <a:rPr lang="en-US" altLang="zh-CN" sz="2400" dirty="0"/>
              <a:t>Vehicle’s owner manual that it can carry the load you want to carry</a:t>
            </a:r>
          </a:p>
          <a:p>
            <a:pPr>
              <a:lnSpc>
                <a:spcPct val="110000"/>
              </a:lnSpc>
            </a:pPr>
            <a:r>
              <a:rPr lang="en-US" altLang="zh-CN" sz="2400">
                <a:ea typeface="等线"/>
              </a:rPr>
              <a:t>Make sure the trailer can handle the load you want to carry</a:t>
            </a:r>
            <a:endParaRPr lang="en-US" altLang="zh-CN" sz="2400">
              <a:ea typeface="等线"/>
              <a:cs typeface="Calibri"/>
            </a:endParaRPr>
          </a:p>
          <a:p>
            <a:pPr>
              <a:lnSpc>
                <a:spcPct val="110000"/>
              </a:lnSpc>
            </a:pPr>
            <a:r>
              <a:rPr lang="en-US" altLang="zh-CN" sz="2400" dirty="0">
                <a:ea typeface="等线"/>
              </a:rPr>
              <a:t>Check fluids/grease the trailer </a:t>
            </a:r>
            <a:r>
              <a:rPr lang="en-US" altLang="zh-CN" sz="2400">
                <a:ea typeface="等线"/>
              </a:rPr>
              <a:t>bearings</a:t>
            </a:r>
            <a:endParaRPr lang="en-US" altLang="zh-CN" sz="2400" dirty="0"/>
          </a:p>
          <a:p>
            <a:pPr>
              <a:lnSpc>
                <a:spcPct val="110000"/>
              </a:lnSpc>
            </a:pPr>
            <a:r>
              <a:rPr lang="en-US" altLang="zh-CN" sz="2400">
                <a:ea typeface="等线"/>
              </a:rPr>
              <a:t>Double check all vehicle and trailer lights work</a:t>
            </a:r>
            <a:endParaRPr lang="en-US" altLang="zh-CN" sz="2400">
              <a:ea typeface="等线"/>
              <a:cs typeface="Calibri"/>
            </a:endParaRPr>
          </a:p>
          <a:p>
            <a:pPr marR="32776">
              <a:lnSpc>
                <a:spcPct val="110000"/>
              </a:lnSpc>
            </a:pPr>
            <a:r>
              <a:rPr lang="en-US" altLang="zh-CN" sz="2400" dirty="0"/>
              <a:t>Ensure that the trailer is properly fastened to the vehicle</a:t>
            </a:r>
          </a:p>
          <a:p>
            <a:pPr>
              <a:lnSpc>
                <a:spcPct val="110000"/>
              </a:lnSpc>
            </a:pPr>
            <a:r>
              <a:rPr lang="en-US" altLang="zh-CN" sz="2400" dirty="0"/>
              <a:t>Have a spare tire for the trailer</a:t>
            </a:r>
          </a:p>
          <a:p>
            <a:pPr marL="0" indent="0">
              <a:buNone/>
            </a:pPr>
            <a:endParaRPr lang="en-US" dirty="0"/>
          </a:p>
        </p:txBody>
      </p:sp>
    </p:spTree>
    <p:extLst>
      <p:ext uri="{BB962C8B-B14F-4D97-AF65-F5344CB8AC3E}">
        <p14:creationId xmlns:p14="http://schemas.microsoft.com/office/powerpoint/2010/main" val="7969766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7C874-EF10-4AC4-A8DC-6079CA4A386E}"/>
              </a:ext>
            </a:extLst>
          </p:cNvPr>
          <p:cNvSpPr>
            <a:spLocks noGrp="1"/>
          </p:cNvSpPr>
          <p:nvPr>
            <p:ph type="title"/>
          </p:nvPr>
        </p:nvSpPr>
        <p:spPr/>
        <p:txBody>
          <a:bodyPr/>
          <a:lstStyle/>
          <a:p>
            <a:r>
              <a:rPr lang="en-US" dirty="0"/>
              <a:t>Owning &amp; Loading Trailer Tips</a:t>
            </a:r>
          </a:p>
        </p:txBody>
      </p:sp>
      <p:sp>
        <p:nvSpPr>
          <p:cNvPr id="3" name="Content Placeholder 2">
            <a:extLst>
              <a:ext uri="{FF2B5EF4-FFF2-40B4-BE49-F238E27FC236}">
                <a16:creationId xmlns:a16="http://schemas.microsoft.com/office/drawing/2014/main" id="{D2053F7E-9336-44E9-BF8E-D4082C298A08}"/>
              </a:ext>
            </a:extLst>
          </p:cNvPr>
          <p:cNvSpPr>
            <a:spLocks noGrp="1"/>
          </p:cNvSpPr>
          <p:nvPr>
            <p:ph idx="1"/>
          </p:nvPr>
        </p:nvSpPr>
        <p:spPr>
          <a:xfrm>
            <a:off x="475395" y="1847273"/>
            <a:ext cx="11045952" cy="3842327"/>
          </a:xfrm>
        </p:spPr>
        <p:txBody>
          <a:bodyPr vert="horz" lIns="91440" tIns="45720" rIns="91440" bIns="45720" rtlCol="0" anchor="t">
            <a:normAutofit lnSpcReduction="10000"/>
          </a:bodyPr>
          <a:lstStyle/>
          <a:p>
            <a:pPr marR="0">
              <a:lnSpc>
                <a:spcPct val="130000"/>
              </a:lnSpc>
            </a:pPr>
            <a:r>
              <a:rPr lang="en-US" altLang="zh-CN" sz="2600" dirty="0"/>
              <a:t>You will need to register your trailer in NYS, in addition to getting it inspected yearly.</a:t>
            </a:r>
          </a:p>
          <a:p>
            <a:pPr marR="0">
              <a:lnSpc>
                <a:spcPct val="130000"/>
              </a:lnSpc>
            </a:pPr>
            <a:r>
              <a:rPr lang="en-US" altLang="zh-CN" sz="2600" dirty="0"/>
              <a:t>Maintain sufficient insurance to cover you, your car, and your trailer.</a:t>
            </a:r>
          </a:p>
          <a:p>
            <a:pPr marR="763905">
              <a:lnSpc>
                <a:spcPct val="130000"/>
              </a:lnSpc>
            </a:pPr>
            <a:r>
              <a:rPr lang="en-US" altLang="zh-CN" sz="2600" dirty="0">
                <a:ea typeface="等线"/>
              </a:rPr>
              <a:t>Generally, 60% of the weight is loaded towards the front (towards the vehicle) of the trailer and spread across the entire trailer. </a:t>
            </a:r>
            <a:endParaRPr lang="en-US" altLang="zh-CN" sz="2600" dirty="0">
              <a:ea typeface="等线"/>
              <a:cs typeface="Calibri"/>
            </a:endParaRPr>
          </a:p>
          <a:p>
            <a:pPr marR="234950">
              <a:lnSpc>
                <a:spcPct val="130000"/>
              </a:lnSpc>
            </a:pPr>
            <a:r>
              <a:rPr lang="en-US" altLang="zh-CN" sz="2600" dirty="0">
                <a:ea typeface="等线"/>
              </a:rPr>
              <a:t>Never exceed the weight limit rating for the trailer. The weight limit is generally noted on the trailer or in the trailer’s owner manual.</a:t>
            </a:r>
            <a:endParaRPr lang="en-US" altLang="zh-CN" sz="2600" dirty="0">
              <a:ea typeface="等线"/>
              <a:cs typeface="Calibri"/>
            </a:endParaRPr>
          </a:p>
          <a:p>
            <a:endParaRPr lang="en-US" dirty="0"/>
          </a:p>
        </p:txBody>
      </p:sp>
    </p:spTree>
    <p:extLst>
      <p:ext uri="{BB962C8B-B14F-4D97-AF65-F5344CB8AC3E}">
        <p14:creationId xmlns:p14="http://schemas.microsoft.com/office/powerpoint/2010/main" val="25489129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00A42-8DD6-4679-AF5A-3DCFCE92295C}"/>
              </a:ext>
            </a:extLst>
          </p:cNvPr>
          <p:cNvSpPr>
            <a:spLocks noGrp="1"/>
          </p:cNvSpPr>
          <p:nvPr>
            <p:ph type="title"/>
          </p:nvPr>
        </p:nvSpPr>
        <p:spPr/>
        <p:txBody>
          <a:bodyPr/>
          <a:lstStyle/>
          <a:p>
            <a:r>
              <a:rPr lang="en-US" dirty="0"/>
              <a:t>Tips for Towing a Trailer</a:t>
            </a:r>
          </a:p>
        </p:txBody>
      </p:sp>
      <p:sp>
        <p:nvSpPr>
          <p:cNvPr id="3" name="Content Placeholder 2">
            <a:extLst>
              <a:ext uri="{FF2B5EF4-FFF2-40B4-BE49-F238E27FC236}">
                <a16:creationId xmlns:a16="http://schemas.microsoft.com/office/drawing/2014/main" id="{AB086815-138C-45A2-9107-13FBBF47B039}"/>
              </a:ext>
            </a:extLst>
          </p:cNvPr>
          <p:cNvSpPr>
            <a:spLocks noGrp="1"/>
          </p:cNvSpPr>
          <p:nvPr>
            <p:ph idx="1"/>
          </p:nvPr>
        </p:nvSpPr>
        <p:spPr/>
        <p:txBody>
          <a:bodyPr vert="horz" lIns="91440" tIns="45720" rIns="91440" bIns="45720" rtlCol="0" anchor="t">
            <a:normAutofit lnSpcReduction="10000"/>
          </a:bodyPr>
          <a:lstStyle/>
          <a:p>
            <a:pPr marR="161925">
              <a:lnSpc>
                <a:spcPct val="130000"/>
              </a:lnSpc>
            </a:pPr>
            <a:r>
              <a:rPr lang="en-US" altLang="zh-CN" sz="2400" dirty="0">
                <a:ea typeface="等线"/>
              </a:rPr>
              <a:t>You may need to install towing mirrors to properly see your trailer and its behavior while you are driving</a:t>
            </a:r>
            <a:endParaRPr lang="en-US" dirty="0">
              <a:ea typeface="等线"/>
            </a:endParaRPr>
          </a:p>
          <a:p>
            <a:pPr marR="161925">
              <a:lnSpc>
                <a:spcPct val="130000"/>
              </a:lnSpc>
            </a:pPr>
            <a:r>
              <a:rPr lang="en-US" altLang="zh-CN" sz="2400" dirty="0"/>
              <a:t>Know the height of your trailer (important when going under low bridges)</a:t>
            </a:r>
            <a:endParaRPr lang="en-US" altLang="zh-CN" sz="2400" dirty="0">
              <a:cs typeface="Calibri" panose="020F0502020204030204"/>
            </a:endParaRPr>
          </a:p>
          <a:p>
            <a:pPr marR="161925">
              <a:lnSpc>
                <a:spcPct val="130000"/>
              </a:lnSpc>
            </a:pPr>
            <a:r>
              <a:rPr lang="en-US" altLang="zh-CN" sz="2400" dirty="0">
                <a:ea typeface="等线"/>
              </a:rPr>
              <a:t>The longer your trailer is, the wider you'll want to turn right  </a:t>
            </a:r>
            <a:endParaRPr lang="en-US" altLang="zh-CN" sz="2400" dirty="0">
              <a:ea typeface="等线"/>
              <a:cs typeface="Calibri"/>
            </a:endParaRPr>
          </a:p>
          <a:p>
            <a:pPr marR="161925">
              <a:lnSpc>
                <a:spcPct val="130000"/>
              </a:lnSpc>
            </a:pPr>
            <a:r>
              <a:rPr lang="en-US" altLang="zh-CN" sz="2400" dirty="0">
                <a:ea typeface="等线"/>
              </a:rPr>
              <a:t>Don’t take turns/curves too fast. You may tip the trailer (top heavy)</a:t>
            </a:r>
            <a:endParaRPr lang="en-US" altLang="zh-CN" sz="2400" dirty="0">
              <a:ea typeface="等线"/>
              <a:cs typeface="Calibri"/>
            </a:endParaRPr>
          </a:p>
          <a:p>
            <a:pPr marR="161925">
              <a:lnSpc>
                <a:spcPct val="130000"/>
              </a:lnSpc>
            </a:pPr>
            <a:r>
              <a:rPr lang="en-US" altLang="zh-CN" sz="2400" dirty="0">
                <a:ea typeface="等线"/>
              </a:rPr>
              <a:t>Practice backing up a trailer. It does take some skill</a:t>
            </a:r>
            <a:endParaRPr lang="en-US" altLang="zh-CN" sz="2400" dirty="0">
              <a:ea typeface="等线"/>
              <a:cs typeface="Calibri"/>
            </a:endParaRPr>
          </a:p>
          <a:p>
            <a:pPr marR="161925">
              <a:lnSpc>
                <a:spcPct val="130000"/>
              </a:lnSpc>
            </a:pPr>
            <a:r>
              <a:rPr lang="en-US" altLang="zh-CN" sz="2400" dirty="0"/>
              <a:t>You may need to change to a lower gear to use engine compression</a:t>
            </a:r>
            <a:endParaRPr lang="en-US" altLang="zh-CN" sz="2400" dirty="0">
              <a:cs typeface="Calibri" panose="020F0502020204030204"/>
            </a:endParaRPr>
          </a:p>
          <a:p>
            <a:pPr marR="161925">
              <a:lnSpc>
                <a:spcPct val="130000"/>
              </a:lnSpc>
            </a:pPr>
            <a:r>
              <a:rPr lang="en-US" altLang="zh-CN" sz="2400" dirty="0"/>
              <a:t>Keep right when going up hills (use slow moving vehicle lane)</a:t>
            </a:r>
            <a:endParaRPr lang="en-US" altLang="zh-CN" sz="2600" dirty="0">
              <a:cs typeface="Calibri" panose="020F0502020204030204"/>
            </a:endParaRPr>
          </a:p>
          <a:p>
            <a:endParaRPr lang="en-US" dirty="0"/>
          </a:p>
        </p:txBody>
      </p:sp>
    </p:spTree>
    <p:extLst>
      <p:ext uri="{BB962C8B-B14F-4D97-AF65-F5344CB8AC3E}">
        <p14:creationId xmlns:p14="http://schemas.microsoft.com/office/powerpoint/2010/main" val="27861393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3171F3-188B-484E-90CB-9CF98116EA84}"/>
              </a:ext>
            </a:extLst>
          </p:cNvPr>
          <p:cNvSpPr>
            <a:spLocks noGrp="1"/>
          </p:cNvSpPr>
          <p:nvPr>
            <p:ph type="title"/>
          </p:nvPr>
        </p:nvSpPr>
        <p:spPr>
          <a:xfrm>
            <a:off x="250634" y="392667"/>
            <a:ext cx="10515600" cy="1325563"/>
          </a:xfrm>
        </p:spPr>
        <p:txBody>
          <a:bodyPr/>
          <a:lstStyle/>
          <a:p>
            <a:r>
              <a:rPr lang="en-US" dirty="0">
                <a:cs typeface="Calibri Light"/>
              </a:rPr>
              <a:t>Key Vocabulary and Topics</a:t>
            </a:r>
            <a:endParaRPr lang="en-US" dirty="0"/>
          </a:p>
        </p:txBody>
      </p:sp>
      <p:sp>
        <p:nvSpPr>
          <p:cNvPr id="3" name="Content Placeholder 2">
            <a:extLst>
              <a:ext uri="{FF2B5EF4-FFF2-40B4-BE49-F238E27FC236}">
                <a16:creationId xmlns:a16="http://schemas.microsoft.com/office/drawing/2014/main" id="{F228C72A-B4C3-4C6D-BB35-4B050CC4869C}"/>
              </a:ext>
            </a:extLst>
          </p:cNvPr>
          <p:cNvSpPr>
            <a:spLocks noGrp="1"/>
          </p:cNvSpPr>
          <p:nvPr>
            <p:ph sz="half" idx="1"/>
          </p:nvPr>
        </p:nvSpPr>
        <p:spPr/>
        <p:txBody>
          <a:bodyPr vert="horz" lIns="91440" tIns="45720" rIns="91440" bIns="45720" rtlCol="0" anchor="t">
            <a:normAutofit/>
          </a:bodyPr>
          <a:lstStyle/>
          <a:p>
            <a:r>
              <a:rPr lang="en" dirty="0">
                <a:ea typeface="+mn-lt"/>
                <a:cs typeface="+mn-lt"/>
              </a:rPr>
              <a:t>Navigating</a:t>
            </a:r>
            <a:endParaRPr lang="en-US" dirty="0">
              <a:ea typeface="+mn-lt"/>
              <a:cs typeface="+mn-lt"/>
            </a:endParaRPr>
          </a:p>
          <a:p>
            <a:r>
              <a:rPr lang="en" dirty="0">
                <a:ea typeface="+mn-lt"/>
                <a:cs typeface="+mn-lt"/>
              </a:rPr>
              <a:t>GPS - Global Positioning System</a:t>
            </a:r>
            <a:endParaRPr lang="en-US" dirty="0">
              <a:ea typeface="+mn-lt"/>
              <a:cs typeface="+mn-lt"/>
            </a:endParaRPr>
          </a:p>
          <a:p>
            <a:r>
              <a:rPr lang="en" dirty="0">
                <a:ea typeface="+mn-lt"/>
                <a:cs typeface="+mn-lt"/>
              </a:rPr>
              <a:t>Map scale / reading</a:t>
            </a:r>
            <a:endParaRPr lang="en-US" dirty="0">
              <a:ea typeface="+mn-lt"/>
              <a:cs typeface="+mn-lt"/>
            </a:endParaRPr>
          </a:p>
          <a:p>
            <a:r>
              <a:rPr lang="en" dirty="0">
                <a:ea typeface="+mn-lt"/>
                <a:cs typeface="+mn-lt"/>
              </a:rPr>
              <a:t>Jackknifing</a:t>
            </a:r>
            <a:endParaRPr lang="en-US" dirty="0">
              <a:ea typeface="+mn-lt"/>
              <a:cs typeface="+mn-lt"/>
            </a:endParaRPr>
          </a:p>
          <a:p>
            <a:r>
              <a:rPr lang="en" dirty="0">
                <a:ea typeface="+mn-lt"/>
                <a:cs typeface="+mn-lt"/>
              </a:rPr>
              <a:t>Rest /cell phone stops</a:t>
            </a:r>
            <a:endParaRPr lang="en-US" dirty="0">
              <a:ea typeface="+mn-lt"/>
              <a:cs typeface="+mn-lt"/>
            </a:endParaRPr>
          </a:p>
          <a:p>
            <a:r>
              <a:rPr lang="en" dirty="0">
                <a:ea typeface="+mn-lt"/>
                <a:cs typeface="+mn-lt"/>
              </a:rPr>
              <a:t>Mileage markers</a:t>
            </a:r>
            <a:endParaRPr lang="en-US" dirty="0">
              <a:ea typeface="+mn-lt"/>
              <a:cs typeface="+mn-lt"/>
            </a:endParaRPr>
          </a:p>
          <a:p>
            <a:r>
              <a:rPr lang="en" dirty="0">
                <a:ea typeface="+mn-lt"/>
                <a:cs typeface="+mn-lt"/>
              </a:rPr>
              <a:t>Odometer vs trip meter</a:t>
            </a:r>
            <a:endParaRPr lang="en-US" dirty="0">
              <a:ea typeface="+mn-lt"/>
              <a:cs typeface="+mn-lt"/>
            </a:endParaRPr>
          </a:p>
          <a:p>
            <a:r>
              <a:rPr lang="en" dirty="0">
                <a:ea typeface="+mn-lt"/>
                <a:cs typeface="+mn-lt"/>
              </a:rPr>
              <a:t>Secondary streets</a:t>
            </a:r>
            <a:endParaRPr lang="en-US" dirty="0">
              <a:ea typeface="+mn-lt"/>
              <a:cs typeface="+mn-lt"/>
            </a:endParaRPr>
          </a:p>
          <a:p>
            <a:endParaRPr lang="en-US" dirty="0">
              <a:cs typeface="Calibri"/>
            </a:endParaRPr>
          </a:p>
        </p:txBody>
      </p:sp>
      <p:sp>
        <p:nvSpPr>
          <p:cNvPr id="4" name="Content Placeholder 3">
            <a:extLst>
              <a:ext uri="{FF2B5EF4-FFF2-40B4-BE49-F238E27FC236}">
                <a16:creationId xmlns:a16="http://schemas.microsoft.com/office/drawing/2014/main" id="{9FBAF865-D64F-4E3B-97FE-211770B13AF8}"/>
              </a:ext>
            </a:extLst>
          </p:cNvPr>
          <p:cNvSpPr>
            <a:spLocks noGrp="1"/>
          </p:cNvSpPr>
          <p:nvPr>
            <p:ph sz="half" idx="2"/>
          </p:nvPr>
        </p:nvSpPr>
        <p:spPr/>
        <p:txBody>
          <a:bodyPr vert="horz" lIns="91440" tIns="45720" rIns="91440" bIns="45720" rtlCol="0" anchor="t">
            <a:normAutofit/>
          </a:bodyPr>
          <a:lstStyle/>
          <a:p>
            <a:r>
              <a:rPr lang="en" dirty="0">
                <a:ea typeface="+mn-lt"/>
                <a:cs typeface="+mn-lt"/>
              </a:rPr>
              <a:t>EZ Pass/transponder </a:t>
            </a:r>
            <a:endParaRPr lang="en-US" dirty="0">
              <a:ea typeface="+mn-lt"/>
              <a:cs typeface="+mn-lt"/>
            </a:endParaRPr>
          </a:p>
          <a:p>
            <a:r>
              <a:rPr lang="en" dirty="0">
                <a:ea typeface="+mn-lt"/>
                <a:cs typeface="+mn-lt"/>
              </a:rPr>
              <a:t>Ride sharing</a:t>
            </a:r>
            <a:endParaRPr lang="en-US" dirty="0">
              <a:ea typeface="+mn-lt"/>
              <a:cs typeface="+mn-lt"/>
            </a:endParaRPr>
          </a:p>
          <a:p>
            <a:r>
              <a:rPr lang="en" dirty="0">
                <a:ea typeface="+mn-lt"/>
                <a:cs typeface="+mn-lt"/>
              </a:rPr>
              <a:t>Arterial streets</a:t>
            </a:r>
            <a:endParaRPr lang="en-US" dirty="0">
              <a:ea typeface="+mn-lt"/>
              <a:cs typeface="+mn-lt"/>
            </a:endParaRPr>
          </a:p>
          <a:p>
            <a:r>
              <a:rPr lang="en" dirty="0">
                <a:ea typeface="+mn-lt"/>
                <a:cs typeface="+mn-lt"/>
              </a:rPr>
              <a:t>Safe Packing</a:t>
            </a:r>
            <a:endParaRPr lang="en-US" dirty="0">
              <a:ea typeface="+mn-lt"/>
              <a:cs typeface="+mn-lt"/>
            </a:endParaRPr>
          </a:p>
          <a:p>
            <a:r>
              <a:rPr lang="en" dirty="0">
                <a:ea typeface="+mn-lt"/>
                <a:cs typeface="+mn-lt"/>
              </a:rPr>
              <a:t>Tire Changing</a:t>
            </a:r>
            <a:endParaRPr lang="en-US" dirty="0">
              <a:ea typeface="+mn-lt"/>
              <a:cs typeface="+mn-lt"/>
            </a:endParaRPr>
          </a:p>
          <a:p>
            <a:r>
              <a:rPr lang="en" dirty="0">
                <a:ea typeface="+mn-lt"/>
                <a:cs typeface="+mn-lt"/>
              </a:rPr>
              <a:t>Map Apps </a:t>
            </a:r>
            <a:endParaRPr lang="en-US" dirty="0">
              <a:ea typeface="+mn-lt"/>
              <a:cs typeface="+mn-lt"/>
            </a:endParaRPr>
          </a:p>
          <a:p>
            <a:r>
              <a:rPr lang="en" dirty="0">
                <a:ea typeface="+mn-lt"/>
                <a:cs typeface="+mn-lt"/>
              </a:rPr>
              <a:t>Paper Maps </a:t>
            </a:r>
            <a:endParaRPr lang="en-US" dirty="0">
              <a:ea typeface="+mn-lt"/>
              <a:cs typeface="+mn-lt"/>
            </a:endParaRPr>
          </a:p>
          <a:p>
            <a:r>
              <a:rPr lang="en" dirty="0">
                <a:ea typeface="+mn-lt"/>
                <a:cs typeface="+mn-lt"/>
              </a:rPr>
              <a:t>ETA Estimated time of arrival</a:t>
            </a:r>
            <a:endParaRPr lang="en-US" dirty="0">
              <a:ea typeface="+mn-lt"/>
              <a:cs typeface="+mn-lt"/>
            </a:endParaRPr>
          </a:p>
          <a:p>
            <a:endParaRPr lang="en-US" dirty="0">
              <a:cs typeface="Calibri"/>
            </a:endParaRPr>
          </a:p>
        </p:txBody>
      </p:sp>
    </p:spTree>
    <p:extLst>
      <p:ext uri="{BB962C8B-B14F-4D97-AF65-F5344CB8AC3E}">
        <p14:creationId xmlns:p14="http://schemas.microsoft.com/office/powerpoint/2010/main" val="7022569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68F05F-DC5C-4DCE-85D1-B226586751AE}"/>
              </a:ext>
            </a:extLst>
          </p:cNvPr>
          <p:cNvSpPr>
            <a:spLocks noGrp="1"/>
          </p:cNvSpPr>
          <p:nvPr>
            <p:ph type="title"/>
          </p:nvPr>
        </p:nvSpPr>
        <p:spPr/>
        <p:txBody>
          <a:bodyPr/>
          <a:lstStyle/>
          <a:p>
            <a:r>
              <a:rPr lang="en-US" dirty="0"/>
              <a:t>Trip Planning Exit Quiz</a:t>
            </a:r>
          </a:p>
        </p:txBody>
      </p:sp>
      <p:sp>
        <p:nvSpPr>
          <p:cNvPr id="3" name="Content Placeholder 2">
            <a:extLst>
              <a:ext uri="{FF2B5EF4-FFF2-40B4-BE49-F238E27FC236}">
                <a16:creationId xmlns:a16="http://schemas.microsoft.com/office/drawing/2014/main" id="{54FCF5FE-F54E-459D-AB7A-A735A9E6D810}"/>
              </a:ext>
            </a:extLst>
          </p:cNvPr>
          <p:cNvSpPr>
            <a:spLocks noGrp="1"/>
          </p:cNvSpPr>
          <p:nvPr>
            <p:ph idx="1"/>
          </p:nvPr>
        </p:nvSpPr>
        <p:spPr/>
        <p:txBody>
          <a:bodyPr/>
          <a:lstStyle/>
          <a:p>
            <a:pPr marL="0" indent="0">
              <a:buNone/>
            </a:pPr>
            <a:r>
              <a:rPr lang="en-US" dirty="0"/>
              <a:t>True or False</a:t>
            </a:r>
          </a:p>
          <a:p>
            <a:pPr marL="514350" indent="-514350">
              <a:buFont typeface="+mj-lt"/>
              <a:buAutoNum type="arabicPeriod"/>
            </a:pPr>
            <a:r>
              <a:rPr lang="en-US" dirty="0"/>
              <a:t>__ When towing a vehicle, allow twice as much distance to pass.</a:t>
            </a:r>
          </a:p>
          <a:p>
            <a:pPr marL="514350" indent="-514350">
              <a:buFont typeface="+mj-lt"/>
              <a:buAutoNum type="arabicPeriod"/>
            </a:pPr>
            <a:r>
              <a:rPr lang="en-US" dirty="0"/>
              <a:t>__  Always carry a spare can of fuel when traveling on a long distance trip.</a:t>
            </a:r>
          </a:p>
          <a:p>
            <a:pPr marL="514350" indent="-514350">
              <a:buFont typeface="+mj-lt"/>
              <a:buAutoNum type="arabicPeriod"/>
            </a:pPr>
            <a:r>
              <a:rPr lang="en-US" dirty="0"/>
              <a:t>__  In order to stay alert while driving on a long distance trip, take a break every four hours.</a:t>
            </a:r>
          </a:p>
          <a:p>
            <a:pPr marL="514350" indent="-514350">
              <a:buFont typeface="+mj-lt"/>
              <a:buAutoNum type="arabicPeriod"/>
            </a:pPr>
            <a:r>
              <a:rPr lang="en-US" dirty="0"/>
              <a:t>__  When typing the coordinates into your GPS for short trip travel, make sure to type in the correct address using the correct name of the street, road, or avenue so as to not be routed to the wrong area.</a:t>
            </a:r>
          </a:p>
        </p:txBody>
      </p:sp>
      <p:sp>
        <p:nvSpPr>
          <p:cNvPr id="4" name="TextBox 3">
            <a:extLst>
              <a:ext uri="{FF2B5EF4-FFF2-40B4-BE49-F238E27FC236}">
                <a16:creationId xmlns:a16="http://schemas.microsoft.com/office/drawing/2014/main" id="{7117CFD6-ED1A-4695-AAB4-F803ED82CC3C}"/>
              </a:ext>
            </a:extLst>
          </p:cNvPr>
          <p:cNvSpPr txBox="1"/>
          <p:nvPr/>
        </p:nvSpPr>
        <p:spPr>
          <a:xfrm>
            <a:off x="1089891" y="2253673"/>
            <a:ext cx="452582" cy="461665"/>
          </a:xfrm>
          <a:prstGeom prst="rect">
            <a:avLst/>
          </a:prstGeom>
          <a:noFill/>
        </p:spPr>
        <p:txBody>
          <a:bodyPr wrap="square" rtlCol="0">
            <a:spAutoFit/>
          </a:bodyPr>
          <a:lstStyle/>
          <a:p>
            <a:r>
              <a:rPr lang="en-US" sz="2400" dirty="0">
                <a:solidFill>
                  <a:srgbClr val="0070C0"/>
                </a:solidFill>
              </a:rPr>
              <a:t>T</a:t>
            </a:r>
          </a:p>
        </p:txBody>
      </p:sp>
      <p:sp>
        <p:nvSpPr>
          <p:cNvPr id="5" name="TextBox 4">
            <a:extLst>
              <a:ext uri="{FF2B5EF4-FFF2-40B4-BE49-F238E27FC236}">
                <a16:creationId xmlns:a16="http://schemas.microsoft.com/office/drawing/2014/main" id="{FFECA943-101C-4C2A-8705-A5D7D19C8F79}"/>
              </a:ext>
            </a:extLst>
          </p:cNvPr>
          <p:cNvSpPr txBox="1"/>
          <p:nvPr/>
        </p:nvSpPr>
        <p:spPr>
          <a:xfrm>
            <a:off x="1089891" y="2750209"/>
            <a:ext cx="452582" cy="461665"/>
          </a:xfrm>
          <a:prstGeom prst="rect">
            <a:avLst/>
          </a:prstGeom>
          <a:noFill/>
        </p:spPr>
        <p:txBody>
          <a:bodyPr wrap="square" rtlCol="0">
            <a:spAutoFit/>
          </a:bodyPr>
          <a:lstStyle/>
          <a:p>
            <a:r>
              <a:rPr lang="en-US" sz="2400" dirty="0">
                <a:solidFill>
                  <a:srgbClr val="0070C0"/>
                </a:solidFill>
              </a:rPr>
              <a:t>F</a:t>
            </a:r>
          </a:p>
        </p:txBody>
      </p:sp>
      <p:sp>
        <p:nvSpPr>
          <p:cNvPr id="6" name="TextBox 5">
            <a:extLst>
              <a:ext uri="{FF2B5EF4-FFF2-40B4-BE49-F238E27FC236}">
                <a16:creationId xmlns:a16="http://schemas.microsoft.com/office/drawing/2014/main" id="{0A97108C-F0E1-4E99-BAB4-467B592C31B6}"/>
              </a:ext>
            </a:extLst>
          </p:cNvPr>
          <p:cNvSpPr txBox="1"/>
          <p:nvPr/>
        </p:nvSpPr>
        <p:spPr>
          <a:xfrm>
            <a:off x="1089891" y="3646127"/>
            <a:ext cx="452582" cy="461665"/>
          </a:xfrm>
          <a:prstGeom prst="rect">
            <a:avLst/>
          </a:prstGeom>
          <a:noFill/>
        </p:spPr>
        <p:txBody>
          <a:bodyPr wrap="square" rtlCol="0">
            <a:spAutoFit/>
          </a:bodyPr>
          <a:lstStyle/>
          <a:p>
            <a:r>
              <a:rPr lang="en-US" sz="2400" dirty="0">
                <a:solidFill>
                  <a:srgbClr val="0070C0"/>
                </a:solidFill>
              </a:rPr>
              <a:t>T</a:t>
            </a:r>
          </a:p>
        </p:txBody>
      </p:sp>
      <p:sp>
        <p:nvSpPr>
          <p:cNvPr id="7" name="TextBox 6">
            <a:extLst>
              <a:ext uri="{FF2B5EF4-FFF2-40B4-BE49-F238E27FC236}">
                <a16:creationId xmlns:a16="http://schemas.microsoft.com/office/drawing/2014/main" id="{658F913B-4DB6-46C8-843E-2914B823437A}"/>
              </a:ext>
            </a:extLst>
          </p:cNvPr>
          <p:cNvSpPr txBox="1"/>
          <p:nvPr/>
        </p:nvSpPr>
        <p:spPr>
          <a:xfrm>
            <a:off x="1089891" y="4541686"/>
            <a:ext cx="452582" cy="461665"/>
          </a:xfrm>
          <a:prstGeom prst="rect">
            <a:avLst/>
          </a:prstGeom>
          <a:noFill/>
        </p:spPr>
        <p:txBody>
          <a:bodyPr wrap="square" rtlCol="0">
            <a:spAutoFit/>
          </a:bodyPr>
          <a:lstStyle/>
          <a:p>
            <a:r>
              <a:rPr lang="en-US" sz="2400" dirty="0">
                <a:solidFill>
                  <a:srgbClr val="0070C0"/>
                </a:solidFill>
              </a:rPr>
              <a:t>T</a:t>
            </a:r>
          </a:p>
        </p:txBody>
      </p:sp>
    </p:spTree>
    <p:extLst>
      <p:ext uri="{BB962C8B-B14F-4D97-AF65-F5344CB8AC3E}">
        <p14:creationId xmlns:p14="http://schemas.microsoft.com/office/powerpoint/2010/main" val="395497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68F05F-DC5C-4DCE-85D1-B226586751AE}"/>
              </a:ext>
            </a:extLst>
          </p:cNvPr>
          <p:cNvSpPr>
            <a:spLocks noGrp="1"/>
          </p:cNvSpPr>
          <p:nvPr>
            <p:ph type="title"/>
          </p:nvPr>
        </p:nvSpPr>
        <p:spPr/>
        <p:txBody>
          <a:bodyPr/>
          <a:lstStyle/>
          <a:p>
            <a:r>
              <a:rPr lang="en-US" dirty="0"/>
              <a:t>Trip Planning Exit Quiz</a:t>
            </a:r>
          </a:p>
        </p:txBody>
      </p:sp>
      <p:sp>
        <p:nvSpPr>
          <p:cNvPr id="3" name="Content Placeholder 2">
            <a:extLst>
              <a:ext uri="{FF2B5EF4-FFF2-40B4-BE49-F238E27FC236}">
                <a16:creationId xmlns:a16="http://schemas.microsoft.com/office/drawing/2014/main" id="{54FCF5FE-F54E-459D-AB7A-A735A9E6D810}"/>
              </a:ext>
            </a:extLst>
          </p:cNvPr>
          <p:cNvSpPr>
            <a:spLocks noGrp="1"/>
          </p:cNvSpPr>
          <p:nvPr>
            <p:ph idx="1"/>
          </p:nvPr>
        </p:nvSpPr>
        <p:spPr/>
        <p:txBody>
          <a:bodyPr vert="horz" lIns="91440" tIns="45720" rIns="91440" bIns="45720" rtlCol="0" anchor="t">
            <a:normAutofit/>
          </a:bodyPr>
          <a:lstStyle/>
          <a:p>
            <a:pPr marL="0" indent="0">
              <a:buNone/>
            </a:pPr>
            <a:r>
              <a:rPr lang="en-US" dirty="0"/>
              <a:t>True or False</a:t>
            </a:r>
          </a:p>
          <a:p>
            <a:pPr marL="514350" indent="-514350">
              <a:buFont typeface="+mj-lt"/>
              <a:buAutoNum type="arabicPeriod" startAt="5"/>
            </a:pPr>
            <a:r>
              <a:rPr lang="en-US" dirty="0"/>
              <a:t>__ Make sure that you have checked windshield wiper fluid before heading out on a </a:t>
            </a:r>
            <a:r>
              <a:rPr lang="en-US"/>
              <a:t>long-distance</a:t>
            </a:r>
            <a:r>
              <a:rPr lang="en-US" dirty="0"/>
              <a:t> trip.</a:t>
            </a:r>
          </a:p>
          <a:p>
            <a:pPr marL="514350" indent="-514350">
              <a:buFont typeface="+mj-lt"/>
              <a:buAutoNum type="arabicPeriod" startAt="5"/>
            </a:pPr>
            <a:r>
              <a:rPr lang="en-US" dirty="0"/>
              <a:t>__  The odometer can help you determine how many mpg (miles per gallon) you are getting on a given trip.</a:t>
            </a:r>
          </a:p>
          <a:p>
            <a:pPr marL="514350" indent="-514350">
              <a:buFont typeface="+mj-lt"/>
              <a:buAutoNum type="arabicPeriod" startAt="5"/>
            </a:pPr>
            <a:r>
              <a:rPr lang="en-US" dirty="0"/>
              <a:t>__  Map legends can help identify the type of road that your route will follow, as well as exit numbers.</a:t>
            </a:r>
          </a:p>
          <a:p>
            <a:pPr marL="514350" indent="-514350">
              <a:buFont typeface="+mj-lt"/>
              <a:buAutoNum type="arabicPeriod" startAt="5"/>
            </a:pPr>
            <a:r>
              <a:rPr lang="en-US" dirty="0"/>
              <a:t>__  Load the heaviest items on the bottom forward part of the trunk.</a:t>
            </a:r>
          </a:p>
        </p:txBody>
      </p:sp>
      <p:sp>
        <p:nvSpPr>
          <p:cNvPr id="4" name="TextBox 3">
            <a:extLst>
              <a:ext uri="{FF2B5EF4-FFF2-40B4-BE49-F238E27FC236}">
                <a16:creationId xmlns:a16="http://schemas.microsoft.com/office/drawing/2014/main" id="{988296A9-E7E9-469C-8494-9DDBD259AEF1}"/>
              </a:ext>
            </a:extLst>
          </p:cNvPr>
          <p:cNvSpPr txBox="1"/>
          <p:nvPr/>
        </p:nvSpPr>
        <p:spPr>
          <a:xfrm>
            <a:off x="1089891" y="2253673"/>
            <a:ext cx="452582" cy="461665"/>
          </a:xfrm>
          <a:prstGeom prst="rect">
            <a:avLst/>
          </a:prstGeom>
          <a:noFill/>
        </p:spPr>
        <p:txBody>
          <a:bodyPr wrap="square" rtlCol="0">
            <a:spAutoFit/>
          </a:bodyPr>
          <a:lstStyle/>
          <a:p>
            <a:r>
              <a:rPr lang="en-US" sz="2400" dirty="0">
                <a:solidFill>
                  <a:srgbClr val="0070C0"/>
                </a:solidFill>
              </a:rPr>
              <a:t>T</a:t>
            </a:r>
          </a:p>
        </p:txBody>
      </p:sp>
      <p:sp>
        <p:nvSpPr>
          <p:cNvPr id="5" name="TextBox 4">
            <a:extLst>
              <a:ext uri="{FF2B5EF4-FFF2-40B4-BE49-F238E27FC236}">
                <a16:creationId xmlns:a16="http://schemas.microsoft.com/office/drawing/2014/main" id="{CB41DE72-A6FB-47CB-8F1B-5B3A8B884190}"/>
              </a:ext>
            </a:extLst>
          </p:cNvPr>
          <p:cNvSpPr txBox="1"/>
          <p:nvPr/>
        </p:nvSpPr>
        <p:spPr>
          <a:xfrm>
            <a:off x="1089891" y="3108037"/>
            <a:ext cx="452582" cy="461665"/>
          </a:xfrm>
          <a:prstGeom prst="rect">
            <a:avLst/>
          </a:prstGeom>
          <a:noFill/>
        </p:spPr>
        <p:txBody>
          <a:bodyPr wrap="square" rtlCol="0">
            <a:spAutoFit/>
          </a:bodyPr>
          <a:lstStyle/>
          <a:p>
            <a:r>
              <a:rPr lang="en-US" sz="2400" dirty="0">
                <a:solidFill>
                  <a:srgbClr val="0070C0"/>
                </a:solidFill>
              </a:rPr>
              <a:t>T</a:t>
            </a:r>
          </a:p>
        </p:txBody>
      </p:sp>
      <p:sp>
        <p:nvSpPr>
          <p:cNvPr id="6" name="TextBox 5">
            <a:extLst>
              <a:ext uri="{FF2B5EF4-FFF2-40B4-BE49-F238E27FC236}">
                <a16:creationId xmlns:a16="http://schemas.microsoft.com/office/drawing/2014/main" id="{298336DD-89CF-4E81-8884-C2F281193B2D}"/>
              </a:ext>
            </a:extLst>
          </p:cNvPr>
          <p:cNvSpPr txBox="1"/>
          <p:nvPr/>
        </p:nvSpPr>
        <p:spPr>
          <a:xfrm>
            <a:off x="1089891" y="4016412"/>
            <a:ext cx="452582" cy="461665"/>
          </a:xfrm>
          <a:prstGeom prst="rect">
            <a:avLst/>
          </a:prstGeom>
          <a:noFill/>
        </p:spPr>
        <p:txBody>
          <a:bodyPr wrap="square" rtlCol="0">
            <a:spAutoFit/>
          </a:bodyPr>
          <a:lstStyle/>
          <a:p>
            <a:r>
              <a:rPr lang="en-US" sz="2400" dirty="0">
                <a:solidFill>
                  <a:srgbClr val="0070C0"/>
                </a:solidFill>
              </a:rPr>
              <a:t>F</a:t>
            </a:r>
          </a:p>
        </p:txBody>
      </p:sp>
      <p:sp>
        <p:nvSpPr>
          <p:cNvPr id="7" name="TextBox 6">
            <a:extLst>
              <a:ext uri="{FF2B5EF4-FFF2-40B4-BE49-F238E27FC236}">
                <a16:creationId xmlns:a16="http://schemas.microsoft.com/office/drawing/2014/main" id="{1ED35F8E-0CF9-4E16-BAFB-BD79E91A78D4}"/>
              </a:ext>
            </a:extLst>
          </p:cNvPr>
          <p:cNvSpPr txBox="1"/>
          <p:nvPr/>
        </p:nvSpPr>
        <p:spPr>
          <a:xfrm>
            <a:off x="1085718" y="4938565"/>
            <a:ext cx="452582" cy="461665"/>
          </a:xfrm>
          <a:prstGeom prst="rect">
            <a:avLst/>
          </a:prstGeom>
          <a:noFill/>
        </p:spPr>
        <p:txBody>
          <a:bodyPr wrap="square" rtlCol="0">
            <a:spAutoFit/>
          </a:bodyPr>
          <a:lstStyle/>
          <a:p>
            <a:r>
              <a:rPr lang="en-US" sz="2400" dirty="0">
                <a:solidFill>
                  <a:srgbClr val="0070C0"/>
                </a:solidFill>
              </a:rPr>
              <a:t>T</a:t>
            </a:r>
          </a:p>
        </p:txBody>
      </p:sp>
    </p:spTree>
    <p:extLst>
      <p:ext uri="{BB962C8B-B14F-4D97-AF65-F5344CB8AC3E}">
        <p14:creationId xmlns:p14="http://schemas.microsoft.com/office/powerpoint/2010/main" val="18939692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65BC17-6629-48AD-9164-832410A92884}"/>
              </a:ext>
            </a:extLst>
          </p:cNvPr>
          <p:cNvSpPr>
            <a:spLocks noGrp="1"/>
          </p:cNvSpPr>
          <p:nvPr>
            <p:ph type="title"/>
          </p:nvPr>
        </p:nvSpPr>
        <p:spPr/>
        <p:txBody>
          <a:bodyPr/>
          <a:lstStyle/>
          <a:p>
            <a:r>
              <a:rPr lang="en-US" dirty="0"/>
              <a:t>Planning Your Travel</a:t>
            </a:r>
          </a:p>
        </p:txBody>
      </p:sp>
      <p:sp>
        <p:nvSpPr>
          <p:cNvPr id="3" name="Content Placeholder 2">
            <a:extLst>
              <a:ext uri="{FF2B5EF4-FFF2-40B4-BE49-F238E27FC236}">
                <a16:creationId xmlns:a16="http://schemas.microsoft.com/office/drawing/2014/main" id="{0CF70D33-D0CD-4D6D-B488-D5C8DFA3D734}"/>
              </a:ext>
            </a:extLst>
          </p:cNvPr>
          <p:cNvSpPr>
            <a:spLocks noGrp="1"/>
          </p:cNvSpPr>
          <p:nvPr>
            <p:ph idx="1"/>
          </p:nvPr>
        </p:nvSpPr>
        <p:spPr/>
        <p:txBody>
          <a:bodyPr/>
          <a:lstStyle/>
          <a:p>
            <a:pPr marL="0" indent="0">
              <a:buNone/>
            </a:pPr>
            <a:r>
              <a:rPr lang="en-US" dirty="0"/>
              <a:t>Local/Short Distance Travel vs. Long Distance Travel</a:t>
            </a:r>
          </a:p>
          <a:p>
            <a:pPr marL="0" indent="0">
              <a:buNone/>
            </a:pPr>
            <a:endParaRPr lang="en-US" dirty="0"/>
          </a:p>
          <a:p>
            <a:pPr marL="0" indent="0" algn="ctr">
              <a:buNone/>
            </a:pPr>
            <a:r>
              <a:rPr lang="en-US" dirty="0"/>
              <a:t>Do you plan the same way?</a:t>
            </a:r>
          </a:p>
        </p:txBody>
      </p:sp>
    </p:spTree>
    <p:extLst>
      <p:ext uri="{BB962C8B-B14F-4D97-AF65-F5344CB8AC3E}">
        <p14:creationId xmlns:p14="http://schemas.microsoft.com/office/powerpoint/2010/main" val="13804618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C34D8C-004F-4A8A-930B-550F63679279}"/>
              </a:ext>
            </a:extLst>
          </p:cNvPr>
          <p:cNvSpPr>
            <a:spLocks noGrp="1"/>
          </p:cNvSpPr>
          <p:nvPr>
            <p:ph type="title"/>
          </p:nvPr>
        </p:nvSpPr>
        <p:spPr/>
        <p:txBody>
          <a:bodyPr/>
          <a:lstStyle/>
          <a:p>
            <a:r>
              <a:rPr lang="en-US" dirty="0"/>
              <a:t>Short Trip- Questions to Ask Yourself</a:t>
            </a:r>
          </a:p>
        </p:txBody>
      </p:sp>
      <p:sp>
        <p:nvSpPr>
          <p:cNvPr id="3" name="Content Placeholder 2">
            <a:extLst>
              <a:ext uri="{FF2B5EF4-FFF2-40B4-BE49-F238E27FC236}">
                <a16:creationId xmlns:a16="http://schemas.microsoft.com/office/drawing/2014/main" id="{82961099-9E56-41FB-9F92-221F34793875}"/>
              </a:ext>
            </a:extLst>
          </p:cNvPr>
          <p:cNvSpPr>
            <a:spLocks noGrp="1"/>
          </p:cNvSpPr>
          <p:nvPr>
            <p:ph idx="1"/>
          </p:nvPr>
        </p:nvSpPr>
        <p:spPr>
          <a:xfrm>
            <a:off x="484632" y="1557483"/>
            <a:ext cx="11045952" cy="4619480"/>
          </a:xfrm>
        </p:spPr>
        <p:txBody>
          <a:bodyPr>
            <a:normAutofit fontScale="92500" lnSpcReduction="10000"/>
          </a:bodyPr>
          <a:lstStyle/>
          <a:p>
            <a:r>
              <a:rPr lang="en-US" dirty="0"/>
              <a:t>Is this trip necessary?</a:t>
            </a:r>
          </a:p>
          <a:p>
            <a:endParaRPr lang="en-US" dirty="0"/>
          </a:p>
          <a:p>
            <a:r>
              <a:rPr lang="en-US" dirty="0"/>
              <a:t>Do I have enough time?</a:t>
            </a:r>
          </a:p>
          <a:p>
            <a:pPr lvl="1"/>
            <a:r>
              <a:rPr lang="en-US" dirty="0"/>
              <a:t>Allow time for the trip</a:t>
            </a:r>
          </a:p>
          <a:p>
            <a:pPr lvl="1"/>
            <a:r>
              <a:rPr lang="en-US" dirty="0"/>
              <a:t>Listen to weather and traffic reports</a:t>
            </a:r>
          </a:p>
          <a:p>
            <a:pPr lvl="1"/>
            <a:r>
              <a:rPr lang="en-US" dirty="0"/>
              <a:t>Choose the best travel time or best route to travel</a:t>
            </a:r>
          </a:p>
          <a:p>
            <a:pPr lvl="1"/>
            <a:endParaRPr lang="en-US" dirty="0"/>
          </a:p>
          <a:p>
            <a:r>
              <a:rPr lang="en-US" dirty="0"/>
              <a:t>Is my vehicle prepared for a short/long trip?</a:t>
            </a:r>
          </a:p>
          <a:p>
            <a:pPr lvl="1"/>
            <a:r>
              <a:rPr lang="en-US" dirty="0"/>
              <a:t>Windshield wiper fluid</a:t>
            </a:r>
          </a:p>
          <a:p>
            <a:pPr lvl="1"/>
            <a:r>
              <a:rPr lang="en-US" dirty="0"/>
              <a:t>Tire condition</a:t>
            </a:r>
          </a:p>
          <a:p>
            <a:pPr lvl="1"/>
            <a:r>
              <a:rPr lang="en-US" dirty="0"/>
              <a:t>Lights are working properly</a:t>
            </a:r>
          </a:p>
          <a:p>
            <a:pPr lvl="1"/>
            <a:r>
              <a:rPr lang="en-US" dirty="0"/>
              <a:t>Engine properly working</a:t>
            </a:r>
          </a:p>
        </p:txBody>
      </p:sp>
    </p:spTree>
    <p:extLst>
      <p:ext uri="{BB962C8B-B14F-4D97-AF65-F5344CB8AC3E}">
        <p14:creationId xmlns:p14="http://schemas.microsoft.com/office/powerpoint/2010/main" val="29168182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50AF6-2863-4EDE-B7C4-A470C651A0F4}"/>
              </a:ext>
            </a:extLst>
          </p:cNvPr>
          <p:cNvSpPr>
            <a:spLocks noGrp="1"/>
          </p:cNvSpPr>
          <p:nvPr>
            <p:ph type="title"/>
          </p:nvPr>
        </p:nvSpPr>
        <p:spPr/>
        <p:txBody>
          <a:bodyPr/>
          <a:lstStyle/>
          <a:p>
            <a:r>
              <a:rPr lang="en-US" dirty="0"/>
              <a:t>Planning an Extended Trip</a:t>
            </a:r>
          </a:p>
        </p:txBody>
      </p:sp>
      <p:sp>
        <p:nvSpPr>
          <p:cNvPr id="3" name="Content Placeholder 2">
            <a:extLst>
              <a:ext uri="{FF2B5EF4-FFF2-40B4-BE49-F238E27FC236}">
                <a16:creationId xmlns:a16="http://schemas.microsoft.com/office/drawing/2014/main" id="{9F19F429-F9AC-4B18-BCAA-93F0E55D5B08}"/>
              </a:ext>
            </a:extLst>
          </p:cNvPr>
          <p:cNvSpPr>
            <a:spLocks noGrp="1"/>
          </p:cNvSpPr>
          <p:nvPr>
            <p:ph idx="1"/>
          </p:nvPr>
        </p:nvSpPr>
        <p:spPr>
          <a:xfrm>
            <a:off x="484632" y="1533237"/>
            <a:ext cx="11045952" cy="4839854"/>
          </a:xfrm>
        </p:spPr>
        <p:txBody>
          <a:bodyPr vert="horz" lIns="91440" tIns="45720" rIns="91440" bIns="45720" rtlCol="0" anchor="t">
            <a:normAutofit/>
          </a:bodyPr>
          <a:lstStyle/>
          <a:p>
            <a:r>
              <a:rPr lang="en-US" dirty="0"/>
              <a:t>Prepare vehicle (tires, brakes, engine, etc.)</a:t>
            </a:r>
          </a:p>
          <a:p>
            <a:r>
              <a:rPr lang="en-US" dirty="0"/>
              <a:t>Loading considerations</a:t>
            </a:r>
          </a:p>
          <a:p>
            <a:r>
              <a:rPr lang="en-US" dirty="0"/>
              <a:t>Basic and emergency equipment (maps, jack, flashlight, first aid kit, etc.)</a:t>
            </a:r>
          </a:p>
          <a:p>
            <a:r>
              <a:rPr lang="en-US" dirty="0"/>
              <a:t>Personal Preparation</a:t>
            </a:r>
          </a:p>
          <a:p>
            <a:pPr lvl="1"/>
            <a:r>
              <a:rPr lang="en-US" dirty="0"/>
              <a:t>Determine route (fastest, shortest, scenic)</a:t>
            </a:r>
          </a:p>
          <a:p>
            <a:pPr lvl="1"/>
            <a:r>
              <a:rPr lang="en-US"/>
              <a:t>Traffic – morning/evening rush hour</a:t>
            </a:r>
            <a:endParaRPr lang="en-US">
              <a:cs typeface="Calibri"/>
            </a:endParaRPr>
          </a:p>
          <a:p>
            <a:pPr lvl="1"/>
            <a:r>
              <a:rPr lang="en-US"/>
              <a:t>Miles traveled per day</a:t>
            </a:r>
            <a:endParaRPr lang="en-US">
              <a:cs typeface="Calibri" panose="020F0502020204030204"/>
            </a:endParaRPr>
          </a:p>
          <a:p>
            <a:pPr lvl="1"/>
            <a:r>
              <a:rPr lang="en-US" dirty="0"/>
              <a:t>Extra keys, bagged meals, medicines</a:t>
            </a:r>
          </a:p>
          <a:p>
            <a:pPr lvl="1"/>
            <a:r>
              <a:rPr lang="en-US" dirty="0"/>
              <a:t>Personal care stops</a:t>
            </a:r>
          </a:p>
        </p:txBody>
      </p:sp>
    </p:spTree>
    <p:extLst>
      <p:ext uri="{BB962C8B-B14F-4D97-AF65-F5344CB8AC3E}">
        <p14:creationId xmlns:p14="http://schemas.microsoft.com/office/powerpoint/2010/main" val="38860840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D87AD4-841A-4A78-ADA2-29BCA67012F4}"/>
              </a:ext>
            </a:extLst>
          </p:cNvPr>
          <p:cNvSpPr>
            <a:spLocks noGrp="1"/>
          </p:cNvSpPr>
          <p:nvPr>
            <p:ph type="title"/>
          </p:nvPr>
        </p:nvSpPr>
        <p:spPr/>
        <p:txBody>
          <a:bodyPr/>
          <a:lstStyle/>
          <a:p>
            <a:r>
              <a:rPr lang="en-US" dirty="0"/>
              <a:t>Personally Preparing for a Trip</a:t>
            </a:r>
          </a:p>
        </p:txBody>
      </p:sp>
      <p:sp>
        <p:nvSpPr>
          <p:cNvPr id="3" name="Content Placeholder 2">
            <a:extLst>
              <a:ext uri="{FF2B5EF4-FFF2-40B4-BE49-F238E27FC236}">
                <a16:creationId xmlns:a16="http://schemas.microsoft.com/office/drawing/2014/main" id="{C7733232-EF7A-421F-BA48-CB1D870FC278}"/>
              </a:ext>
            </a:extLst>
          </p:cNvPr>
          <p:cNvSpPr>
            <a:spLocks noGrp="1"/>
          </p:cNvSpPr>
          <p:nvPr>
            <p:ph idx="1"/>
          </p:nvPr>
        </p:nvSpPr>
        <p:spPr/>
        <p:txBody>
          <a:bodyPr vert="horz" lIns="91440" tIns="45720" rIns="91440" bIns="45720" rtlCol="0" anchor="t">
            <a:normAutofit/>
          </a:bodyPr>
          <a:lstStyle/>
          <a:p>
            <a:pPr marL="0" indent="0">
              <a:buNone/>
            </a:pPr>
            <a:r>
              <a:rPr lang="en-US" dirty="0"/>
              <a:t>The driver is the most important factor in having a safe road trip.</a:t>
            </a:r>
          </a:p>
          <a:p>
            <a:pPr marL="0" indent="0">
              <a:buNone/>
            </a:pPr>
            <a:endParaRPr lang="en-US" dirty="0"/>
          </a:p>
          <a:p>
            <a:pPr marL="0" indent="0">
              <a:buNone/>
            </a:pPr>
            <a:r>
              <a:rPr lang="en-US" dirty="0"/>
              <a:t>Remember…</a:t>
            </a:r>
            <a:endParaRPr lang="en-US" dirty="0">
              <a:cs typeface="Calibri"/>
            </a:endParaRPr>
          </a:p>
          <a:p>
            <a:r>
              <a:rPr lang="en-US" dirty="0"/>
              <a:t>Sleep is important</a:t>
            </a:r>
          </a:p>
          <a:p>
            <a:r>
              <a:rPr lang="en-US" dirty="0"/>
              <a:t>Breaks are essential to stay alert</a:t>
            </a:r>
          </a:p>
          <a:p>
            <a:r>
              <a:rPr lang="en-US" dirty="0"/>
              <a:t>Drive during “waking hours”</a:t>
            </a:r>
            <a:endParaRPr lang="en-US" dirty="0">
              <a:cs typeface="Calibri"/>
            </a:endParaRPr>
          </a:p>
          <a:p>
            <a:r>
              <a:rPr lang="en-US" dirty="0"/>
              <a:t>Plan on start and end times for the drive</a:t>
            </a:r>
          </a:p>
          <a:p>
            <a:r>
              <a:rPr lang="en-US" dirty="0"/>
              <a:t>Eat a moderate meal to ensure you're not sleepy</a:t>
            </a:r>
            <a:endParaRPr lang="en-US" dirty="0">
              <a:cs typeface="Calibri"/>
            </a:endParaRPr>
          </a:p>
        </p:txBody>
      </p:sp>
    </p:spTree>
    <p:extLst>
      <p:ext uri="{BB962C8B-B14F-4D97-AF65-F5344CB8AC3E}">
        <p14:creationId xmlns:p14="http://schemas.microsoft.com/office/powerpoint/2010/main" val="19721873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C65DD-FFEE-4F61-B2F8-A2C1178BC7D2}"/>
              </a:ext>
            </a:extLst>
          </p:cNvPr>
          <p:cNvSpPr>
            <a:spLocks noGrp="1"/>
          </p:cNvSpPr>
          <p:nvPr>
            <p:ph type="title"/>
          </p:nvPr>
        </p:nvSpPr>
        <p:spPr/>
        <p:txBody>
          <a:bodyPr/>
          <a:lstStyle/>
          <a:p>
            <a:r>
              <a:rPr lang="en-US" dirty="0"/>
              <a:t>Planning is Key - Discussion</a:t>
            </a:r>
          </a:p>
        </p:txBody>
      </p:sp>
      <p:sp>
        <p:nvSpPr>
          <p:cNvPr id="3" name="Content Placeholder 2">
            <a:extLst>
              <a:ext uri="{FF2B5EF4-FFF2-40B4-BE49-F238E27FC236}">
                <a16:creationId xmlns:a16="http://schemas.microsoft.com/office/drawing/2014/main" id="{9EC31E7B-A5F2-4F8C-9D6A-2BA12210D560}"/>
              </a:ext>
            </a:extLst>
          </p:cNvPr>
          <p:cNvSpPr>
            <a:spLocks noGrp="1"/>
          </p:cNvSpPr>
          <p:nvPr>
            <p:ph idx="1"/>
          </p:nvPr>
        </p:nvSpPr>
        <p:spPr/>
        <p:txBody>
          <a:bodyPr vert="horz" lIns="91440" tIns="45720" rIns="91440" bIns="45720" rtlCol="0" anchor="t">
            <a:normAutofit/>
          </a:bodyPr>
          <a:lstStyle/>
          <a:p>
            <a:pPr marR="0">
              <a:lnSpc>
                <a:spcPct val="100000"/>
              </a:lnSpc>
            </a:pPr>
            <a:r>
              <a:rPr lang="en-US" altLang="zh-CN" dirty="0"/>
              <a:t>Do you have a GPS device or map?</a:t>
            </a:r>
          </a:p>
          <a:p>
            <a:pPr marR="202056">
              <a:lnSpc>
                <a:spcPct val="100000"/>
              </a:lnSpc>
            </a:pPr>
            <a:r>
              <a:rPr lang="en-US" altLang="zh-CN" dirty="0"/>
              <a:t>Do you know the way? Do you have a backup plan in case you get lost?</a:t>
            </a:r>
          </a:p>
          <a:p>
            <a:pPr marR="0">
              <a:lnSpc>
                <a:spcPct val="100000"/>
              </a:lnSpc>
            </a:pPr>
            <a:r>
              <a:rPr lang="en-US" altLang="zh-CN" dirty="0">
                <a:ea typeface="等线"/>
              </a:rPr>
              <a:t>Have you considered the time and any hazards you might encounter (e.g. </a:t>
            </a:r>
            <a:r>
              <a:rPr lang="en-US" altLang="zh-CN">
                <a:ea typeface="等线"/>
              </a:rPr>
              <a:t>construction, road condition, congestion, weather)?</a:t>
            </a:r>
            <a:endParaRPr lang="en-US" altLang="zh-CN">
              <a:ea typeface="等线"/>
              <a:cs typeface="Calibri"/>
            </a:endParaRPr>
          </a:p>
          <a:p>
            <a:pPr marR="233045">
              <a:lnSpc>
                <a:spcPct val="100000"/>
              </a:lnSpc>
            </a:pPr>
            <a:r>
              <a:rPr lang="en-US" altLang="zh-CN">
                <a:ea typeface="等线"/>
              </a:rPr>
              <a:t>Will there be people in the area to ask questions for help if you get lost?</a:t>
            </a:r>
            <a:endParaRPr lang="en-US" altLang="zh-CN">
              <a:ea typeface="等线"/>
              <a:cs typeface="Calibri" panose="020F0502020204030204"/>
            </a:endParaRPr>
          </a:p>
          <a:p>
            <a:pPr marR="0">
              <a:lnSpc>
                <a:spcPct val="100000"/>
              </a:lnSpc>
            </a:pPr>
            <a:r>
              <a:rPr lang="en-US" altLang="zh-CN" dirty="0"/>
              <a:t>Is my route safe? Can I call someone for help?</a:t>
            </a:r>
          </a:p>
          <a:p>
            <a:endParaRPr lang="en-US" dirty="0"/>
          </a:p>
        </p:txBody>
      </p:sp>
    </p:spTree>
    <p:extLst>
      <p:ext uri="{BB962C8B-B14F-4D97-AF65-F5344CB8AC3E}">
        <p14:creationId xmlns:p14="http://schemas.microsoft.com/office/powerpoint/2010/main" val="10170061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E5AA0B-32E7-4DC6-8351-8DC58BCF1811}"/>
              </a:ext>
            </a:extLst>
          </p:cNvPr>
          <p:cNvSpPr>
            <a:spLocks noGrp="1"/>
          </p:cNvSpPr>
          <p:nvPr>
            <p:ph type="title"/>
          </p:nvPr>
        </p:nvSpPr>
        <p:spPr/>
        <p:txBody>
          <a:bodyPr/>
          <a:lstStyle/>
          <a:p>
            <a:r>
              <a:rPr lang="en-US" dirty="0"/>
              <a:t>Consider Time of Day, Weather, and Lighting</a:t>
            </a:r>
          </a:p>
        </p:txBody>
      </p:sp>
      <p:sp>
        <p:nvSpPr>
          <p:cNvPr id="3" name="Content Placeholder 2">
            <a:extLst>
              <a:ext uri="{FF2B5EF4-FFF2-40B4-BE49-F238E27FC236}">
                <a16:creationId xmlns:a16="http://schemas.microsoft.com/office/drawing/2014/main" id="{6BCE07FD-59F8-4BE8-A5C3-CAAC2A6BB5C7}"/>
              </a:ext>
            </a:extLst>
          </p:cNvPr>
          <p:cNvSpPr>
            <a:spLocks noGrp="1"/>
          </p:cNvSpPr>
          <p:nvPr>
            <p:ph idx="1"/>
          </p:nvPr>
        </p:nvSpPr>
        <p:spPr/>
        <p:txBody>
          <a:bodyPr vert="horz" lIns="91440" tIns="45720" rIns="91440" bIns="45720" rtlCol="0" anchor="t">
            <a:normAutofit/>
          </a:bodyPr>
          <a:lstStyle/>
          <a:p>
            <a:pPr marL="0" indent="0">
              <a:buNone/>
            </a:pPr>
            <a:r>
              <a:rPr lang="en-US" dirty="0"/>
              <a:t>Be sure to consider the time of day that you’ll be traveling. Traveling into or away from the sun and or traveling at busy rush hour times may affect progress.</a:t>
            </a:r>
          </a:p>
        </p:txBody>
      </p:sp>
      <p:pic>
        <p:nvPicPr>
          <p:cNvPr id="4" name="D4F21011-A75E-4E0D-7CED-F79A06FEB437" descr="Image shows traffic jam">
            <a:extLst>
              <a:ext uri="{FF2B5EF4-FFF2-40B4-BE49-F238E27FC236}">
                <a16:creationId xmlns:a16="http://schemas.microsoft.com/office/drawing/2014/main" id="{A8BA3D90-5D22-4ABA-9E8F-DA9C86B1210A}"/>
              </a:ext>
            </a:extLst>
          </p:cNvPr>
          <p:cNvPicPr>
            <a:picLocks noChangeAspect="1"/>
          </p:cNvPicPr>
          <p:nvPr/>
        </p:nvPicPr>
        <p:blipFill>
          <a:blip r:embed="rId2" cstate="print">
            <a:extLst>
              <a:ext uri="{BA735892-96CE-40F9-1EF1-C4508A0AA32C}"/>
            </a:extLst>
          </a:blip>
          <a:stretch>
            <a:fillRect/>
          </a:stretch>
        </p:blipFill>
        <p:spPr>
          <a:xfrm>
            <a:off x="4482084" y="3304597"/>
            <a:ext cx="3522086" cy="2348057"/>
          </a:xfrm>
          <a:prstGeom prst="rect">
            <a:avLst/>
          </a:prstGeom>
        </p:spPr>
      </p:pic>
    </p:spTree>
    <p:extLst>
      <p:ext uri="{BB962C8B-B14F-4D97-AF65-F5344CB8AC3E}">
        <p14:creationId xmlns:p14="http://schemas.microsoft.com/office/powerpoint/2010/main" val="6842021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YSDETemplate.potx" id="{E9E2CEF3-B17E-41AC-8B22-22A9BBFB1391}" vid="{EA810F02-12C6-4385-B8AE-A23D2C3F137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414</TotalTime>
  <Words>2064</Words>
  <Application>Microsoft Office PowerPoint</Application>
  <PresentationFormat>Widescreen</PresentationFormat>
  <Paragraphs>210</Paragraphs>
  <Slides>31</Slides>
  <Notes>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Office Theme</vt:lpstr>
      <vt:lpstr>PowerPoint Presentation</vt:lpstr>
      <vt:lpstr>Session Goals</vt:lpstr>
      <vt:lpstr>Key Vocabulary and Topics</vt:lpstr>
      <vt:lpstr>Planning Your Travel</vt:lpstr>
      <vt:lpstr>Short Trip- Questions to Ask Yourself</vt:lpstr>
      <vt:lpstr>Planning an Extended Trip</vt:lpstr>
      <vt:lpstr>Personally Preparing for a Trip</vt:lpstr>
      <vt:lpstr>Planning is Key - Discussion</vt:lpstr>
      <vt:lpstr>Consider Time of Day, Weather, and Lighting</vt:lpstr>
      <vt:lpstr>Mapping</vt:lpstr>
      <vt:lpstr>Reading a Map</vt:lpstr>
      <vt:lpstr>Mapping Learning Activity</vt:lpstr>
      <vt:lpstr>GPS Devices and Phone Apps</vt:lpstr>
      <vt:lpstr>Additional Mapping Resources: Travel Apps</vt:lpstr>
      <vt:lpstr>Checking for the Latest Technology</vt:lpstr>
      <vt:lpstr>Navigation Tips</vt:lpstr>
      <vt:lpstr>After You Plot Your Route</vt:lpstr>
      <vt:lpstr>Highway Electronic Tolling Procedures</vt:lpstr>
      <vt:lpstr>Other Trip Preparations</vt:lpstr>
      <vt:lpstr>Service Your Vehicle</vt:lpstr>
      <vt:lpstr>Packing an Emergency Bag</vt:lpstr>
      <vt:lpstr>Vehicle Emergency Kit Should Include</vt:lpstr>
      <vt:lpstr>Road Trip Planning Learning Activity</vt:lpstr>
      <vt:lpstr>Rental Vehicles</vt:lpstr>
      <vt:lpstr>Other Types of Travel Choices</vt:lpstr>
      <vt:lpstr>If You Need to Tow a Trailer</vt:lpstr>
      <vt:lpstr>Towing a Trailer Takes Planning</vt:lpstr>
      <vt:lpstr>Owning &amp; Loading Trailer Tips</vt:lpstr>
      <vt:lpstr>Tips for Towing a Trailer</vt:lpstr>
      <vt:lpstr>Trip Planning Exit Quiz</vt:lpstr>
      <vt:lpstr>Trip Planning Exit Quiz</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Kathleen Kielar</dc:creator>
  <cp:lastModifiedBy>Tilley, Laura J (HEALTH)</cp:lastModifiedBy>
  <cp:revision>196</cp:revision>
  <dcterms:created xsi:type="dcterms:W3CDTF">2021-04-24T11:33:04Z</dcterms:created>
  <dcterms:modified xsi:type="dcterms:W3CDTF">2021-12-21T19:07:46Z</dcterms:modified>
</cp:coreProperties>
</file>