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5"/>
  </p:handoutMasterIdLst>
  <p:sldIdLst>
    <p:sldId id="256" r:id="rId2"/>
    <p:sldId id="318" r:id="rId3"/>
    <p:sldId id="319" r:id="rId4"/>
    <p:sldId id="320" r:id="rId5"/>
    <p:sldId id="321"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5" r:id="rId61"/>
    <p:sldId id="312" r:id="rId62"/>
    <p:sldId id="317" r:id="rId63"/>
    <p:sldId id="31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lley, Laura J (HEALTH)" initials="T(" lastIdx="20" clrIdx="0">
    <p:extLst>
      <p:ext uri="{19B8F6BF-5375-455C-9EA6-DF929625EA0E}">
        <p15:presenceInfo xmlns:p15="http://schemas.microsoft.com/office/powerpoint/2012/main" userId="S::laura.tilley@health.ny.gov::45b18c9a-b861-46a1-9ce3-bfa8c8cc0d4d" providerId="AD"/>
      </p:ext>
    </p:extLst>
  </p:cmAuthor>
  <p:cmAuthor id="2" name="Hogan, Jennifer D (HEALTH)" initials="H(" lastIdx="1" clrIdx="1">
    <p:extLst>
      <p:ext uri="{19B8F6BF-5375-455C-9EA6-DF929625EA0E}">
        <p15:presenceInfo xmlns:p15="http://schemas.microsoft.com/office/powerpoint/2012/main" userId="S::jennifer.hogan@health.ny.gov::f91aa99a-45ce-4f0b-86bb-a010fdd74753" providerId="AD"/>
      </p:ext>
    </p:extLst>
  </p:cmAuthor>
  <p:cmAuthor id="3" name="Jagareski, Amy (HEALTH)" initials="JA(" lastIdx="1" clrIdx="2">
    <p:extLst>
      <p:ext uri="{19B8F6BF-5375-455C-9EA6-DF929625EA0E}">
        <p15:presenceInfo xmlns:p15="http://schemas.microsoft.com/office/powerpoint/2012/main" userId="S::Amy.Jagareski@health.ny.gov::48ff280c-0bf8-4281-981d-44e8bf2685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3DCE3-E37F-7412-816A-662194256F2F}" v="93" dt="2021-12-21T18:41:28.726"/>
    <p1510:client id="{6E772220-FFBF-4A4B-A921-A0B7E9F1A05A}" v="56" dt="2021-12-21T18:42:24.823"/>
    <p1510:client id="{BB36D626-3032-A740-E6FF-3BA2B6791E53}" v="69" dt="2022-02-08T19:00:56.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38" y="12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lley, Laura J (HEALTH)" userId="S::laura.tilley@health.ny.gov::45b18c9a-b861-46a1-9ce3-bfa8c8cc0d4d" providerId="AD" clId="Web-{BB36D626-3032-A740-E6FF-3BA2B6791E53}"/>
    <pc:docChg chg="modSld">
      <pc:chgData name="Tilley, Laura J (HEALTH)" userId="S::laura.tilley@health.ny.gov::45b18c9a-b861-46a1-9ce3-bfa8c8cc0d4d" providerId="AD" clId="Web-{BB36D626-3032-A740-E6FF-3BA2B6791E53}" dt="2022-02-08T19:00:56.481" v="64"/>
      <pc:docMkLst>
        <pc:docMk/>
      </pc:docMkLst>
      <pc:sldChg chg="addSp delSp modSp">
        <pc:chgData name="Tilley, Laura J (HEALTH)" userId="S::laura.tilley@health.ny.gov::45b18c9a-b861-46a1-9ce3-bfa8c8cc0d4d" providerId="AD" clId="Web-{BB36D626-3032-A740-E6FF-3BA2B6791E53}" dt="2022-02-08T18:57:28.336" v="8" actId="1076"/>
        <pc:sldMkLst>
          <pc:docMk/>
          <pc:sldMk cId="1454058319" sldId="274"/>
        </pc:sldMkLst>
        <pc:spChg chg="add mod">
          <ac:chgData name="Tilley, Laura J (HEALTH)" userId="S::laura.tilley@health.ny.gov::45b18c9a-b861-46a1-9ce3-bfa8c8cc0d4d" providerId="AD" clId="Web-{BB36D626-3032-A740-E6FF-3BA2B6791E53}" dt="2022-02-08T18:57:28.336" v="8" actId="1076"/>
          <ac:spMkLst>
            <pc:docMk/>
            <pc:sldMk cId="1454058319" sldId="274"/>
            <ac:spMk id="3" creationId="{CF01236C-AF86-4014-913D-74E2B92C86DF}"/>
          </ac:spMkLst>
        </pc:spChg>
        <pc:spChg chg="del mod">
          <ac:chgData name="Tilley, Laura J (HEALTH)" userId="S::laura.tilley@health.ny.gov::45b18c9a-b861-46a1-9ce3-bfa8c8cc0d4d" providerId="AD" clId="Web-{BB36D626-3032-A740-E6FF-3BA2B6791E53}" dt="2022-02-08T18:57:24.304" v="7"/>
          <ac:spMkLst>
            <pc:docMk/>
            <pc:sldMk cId="1454058319" sldId="274"/>
            <ac:spMk id="6" creationId="{0FE98E7B-D630-4502-843B-829FD4DF4CD2}"/>
          </ac:spMkLst>
        </pc:spChg>
      </pc:sldChg>
      <pc:sldChg chg="addSp delSp">
        <pc:chgData name="Tilley, Laura J (HEALTH)" userId="S::laura.tilley@health.ny.gov::45b18c9a-b861-46a1-9ce3-bfa8c8cc0d4d" providerId="AD" clId="Web-{BB36D626-3032-A740-E6FF-3BA2B6791E53}" dt="2022-02-08T18:57:36.398" v="10"/>
        <pc:sldMkLst>
          <pc:docMk/>
          <pc:sldMk cId="1895831555" sldId="275"/>
        </pc:sldMkLst>
        <pc:spChg chg="add">
          <ac:chgData name="Tilley, Laura J (HEALTH)" userId="S::laura.tilley@health.ny.gov::45b18c9a-b861-46a1-9ce3-bfa8c8cc0d4d" providerId="AD" clId="Web-{BB36D626-3032-A740-E6FF-3BA2B6791E53}" dt="2022-02-08T18:57:36.398" v="10"/>
          <ac:spMkLst>
            <pc:docMk/>
            <pc:sldMk cId="1895831555" sldId="275"/>
            <ac:spMk id="3" creationId="{95F447C3-6E89-47F3-82B1-C8CBEAFCD6E2}"/>
          </ac:spMkLst>
        </pc:spChg>
        <pc:spChg chg="del">
          <ac:chgData name="Tilley, Laura J (HEALTH)" userId="S::laura.tilley@health.ny.gov::45b18c9a-b861-46a1-9ce3-bfa8c8cc0d4d" providerId="AD" clId="Web-{BB36D626-3032-A740-E6FF-3BA2B6791E53}" dt="2022-02-08T18:57:34.726" v="9"/>
          <ac:spMkLst>
            <pc:docMk/>
            <pc:sldMk cId="1895831555" sldId="275"/>
            <ac:spMk id="4" creationId="{48377F0E-D426-4BF0-A5A7-0622675DBC80}"/>
          </ac:spMkLst>
        </pc:spChg>
      </pc:sldChg>
      <pc:sldChg chg="addSp delSp">
        <pc:chgData name="Tilley, Laura J (HEALTH)" userId="S::laura.tilley@health.ny.gov::45b18c9a-b861-46a1-9ce3-bfa8c8cc0d4d" providerId="AD" clId="Web-{BB36D626-3032-A740-E6FF-3BA2B6791E53}" dt="2022-02-08T18:57:49.789" v="12"/>
        <pc:sldMkLst>
          <pc:docMk/>
          <pc:sldMk cId="2728817485" sldId="276"/>
        </pc:sldMkLst>
        <pc:spChg chg="add">
          <ac:chgData name="Tilley, Laura J (HEALTH)" userId="S::laura.tilley@health.ny.gov::45b18c9a-b861-46a1-9ce3-bfa8c8cc0d4d" providerId="AD" clId="Web-{BB36D626-3032-A740-E6FF-3BA2B6791E53}" dt="2022-02-08T18:57:49.789" v="12"/>
          <ac:spMkLst>
            <pc:docMk/>
            <pc:sldMk cId="2728817485" sldId="276"/>
            <ac:spMk id="3" creationId="{2F741053-4A99-477E-9F9C-339E52277A51}"/>
          </ac:spMkLst>
        </pc:spChg>
        <pc:spChg chg="del">
          <ac:chgData name="Tilley, Laura J (HEALTH)" userId="S::laura.tilley@health.ny.gov::45b18c9a-b861-46a1-9ce3-bfa8c8cc0d4d" providerId="AD" clId="Web-{BB36D626-3032-A740-E6FF-3BA2B6791E53}" dt="2022-02-08T18:57:48.867" v="11"/>
          <ac:spMkLst>
            <pc:docMk/>
            <pc:sldMk cId="2728817485" sldId="276"/>
            <ac:spMk id="4" creationId="{FBB3E07A-D744-4416-BD9B-3BA733D77E2F}"/>
          </ac:spMkLst>
        </pc:spChg>
      </pc:sldChg>
      <pc:sldChg chg="modSp">
        <pc:chgData name="Tilley, Laura J (HEALTH)" userId="S::laura.tilley@health.ny.gov::45b18c9a-b861-46a1-9ce3-bfa8c8cc0d4d" providerId="AD" clId="Web-{BB36D626-3032-A740-E6FF-3BA2B6791E53}" dt="2022-02-08T18:56:57.804" v="1" actId="20577"/>
        <pc:sldMkLst>
          <pc:docMk/>
          <pc:sldMk cId="3738753417" sldId="277"/>
        </pc:sldMkLst>
        <pc:spChg chg="mod">
          <ac:chgData name="Tilley, Laura J (HEALTH)" userId="S::laura.tilley@health.ny.gov::45b18c9a-b861-46a1-9ce3-bfa8c8cc0d4d" providerId="AD" clId="Web-{BB36D626-3032-A740-E6FF-3BA2B6791E53}" dt="2022-02-08T18:56:57.804" v="1" actId="20577"/>
          <ac:spMkLst>
            <pc:docMk/>
            <pc:sldMk cId="3738753417" sldId="277"/>
            <ac:spMk id="4" creationId="{246A8C49-9F28-4DC2-85AF-C637294C2514}"/>
          </ac:spMkLst>
        </pc:spChg>
      </pc:sldChg>
      <pc:sldChg chg="addSp delSp">
        <pc:chgData name="Tilley, Laura J (HEALTH)" userId="S::laura.tilley@health.ny.gov::45b18c9a-b861-46a1-9ce3-bfa8c8cc0d4d" providerId="AD" clId="Web-{BB36D626-3032-A740-E6FF-3BA2B6791E53}" dt="2022-02-08T18:57:08.960" v="3"/>
        <pc:sldMkLst>
          <pc:docMk/>
          <pc:sldMk cId="3348354704" sldId="278"/>
        </pc:sldMkLst>
        <pc:spChg chg="del">
          <ac:chgData name="Tilley, Laura J (HEALTH)" userId="S::laura.tilley@health.ny.gov::45b18c9a-b861-46a1-9ce3-bfa8c8cc0d4d" providerId="AD" clId="Web-{BB36D626-3032-A740-E6FF-3BA2B6791E53}" dt="2022-02-08T18:57:07.757" v="2"/>
          <ac:spMkLst>
            <pc:docMk/>
            <pc:sldMk cId="3348354704" sldId="278"/>
            <ac:spMk id="3" creationId="{3E08B297-1B62-43C1-A074-C80D2EC3B6DC}"/>
          </ac:spMkLst>
        </pc:spChg>
        <pc:spChg chg="add">
          <ac:chgData name="Tilley, Laura J (HEALTH)" userId="S::laura.tilley@health.ny.gov::45b18c9a-b861-46a1-9ce3-bfa8c8cc0d4d" providerId="AD" clId="Web-{BB36D626-3032-A740-E6FF-3BA2B6791E53}" dt="2022-02-08T18:57:08.960" v="3"/>
          <ac:spMkLst>
            <pc:docMk/>
            <pc:sldMk cId="3348354704" sldId="278"/>
            <ac:spMk id="4" creationId="{3BC13024-466C-4D7A-8050-E17F39541C43}"/>
          </ac:spMkLst>
        </pc:spChg>
      </pc:sldChg>
      <pc:sldChg chg="addSp delSp">
        <pc:chgData name="Tilley, Laura J (HEALTH)" userId="S::laura.tilley@health.ny.gov::45b18c9a-b861-46a1-9ce3-bfa8c8cc0d4d" providerId="AD" clId="Web-{BB36D626-3032-A740-E6FF-3BA2B6791E53}" dt="2022-02-08T18:58:00.493" v="14"/>
        <pc:sldMkLst>
          <pc:docMk/>
          <pc:sldMk cId="841568830" sldId="279"/>
        </pc:sldMkLst>
        <pc:spChg chg="add">
          <ac:chgData name="Tilley, Laura J (HEALTH)" userId="S::laura.tilley@health.ny.gov::45b18c9a-b861-46a1-9ce3-bfa8c8cc0d4d" providerId="AD" clId="Web-{BB36D626-3032-A740-E6FF-3BA2B6791E53}" dt="2022-02-08T18:58:00.493" v="14"/>
          <ac:spMkLst>
            <pc:docMk/>
            <pc:sldMk cId="841568830" sldId="279"/>
            <ac:spMk id="3" creationId="{74D83FB8-3718-4575-AE88-E0859B2C1C09}"/>
          </ac:spMkLst>
        </pc:spChg>
        <pc:spChg chg="del">
          <ac:chgData name="Tilley, Laura J (HEALTH)" userId="S::laura.tilley@health.ny.gov::45b18c9a-b861-46a1-9ce3-bfa8c8cc0d4d" providerId="AD" clId="Web-{BB36D626-3032-A740-E6FF-3BA2B6791E53}" dt="2022-02-08T18:57:59.321" v="13"/>
          <ac:spMkLst>
            <pc:docMk/>
            <pc:sldMk cId="841568830" sldId="279"/>
            <ac:spMk id="4" creationId="{6A073597-B93D-44AB-AEB2-68E5402C0F99}"/>
          </ac:spMkLst>
        </pc:spChg>
      </pc:sldChg>
      <pc:sldChg chg="addSp delSp">
        <pc:chgData name="Tilley, Laura J (HEALTH)" userId="S::laura.tilley@health.ny.gov::45b18c9a-b861-46a1-9ce3-bfa8c8cc0d4d" providerId="AD" clId="Web-{BB36D626-3032-A740-E6FF-3BA2B6791E53}" dt="2022-02-08T18:58:05.493" v="16"/>
        <pc:sldMkLst>
          <pc:docMk/>
          <pc:sldMk cId="2945533627" sldId="280"/>
        </pc:sldMkLst>
        <pc:spChg chg="add">
          <ac:chgData name="Tilley, Laura J (HEALTH)" userId="S::laura.tilley@health.ny.gov::45b18c9a-b861-46a1-9ce3-bfa8c8cc0d4d" providerId="AD" clId="Web-{BB36D626-3032-A740-E6FF-3BA2B6791E53}" dt="2022-02-08T18:58:05.493" v="16"/>
          <ac:spMkLst>
            <pc:docMk/>
            <pc:sldMk cId="2945533627" sldId="280"/>
            <ac:spMk id="3" creationId="{C573488D-FB54-4FC8-8DB3-B42F76895D07}"/>
          </ac:spMkLst>
        </pc:spChg>
        <pc:spChg chg="del">
          <ac:chgData name="Tilley, Laura J (HEALTH)" userId="S::laura.tilley@health.ny.gov::45b18c9a-b861-46a1-9ce3-bfa8c8cc0d4d" providerId="AD" clId="Web-{BB36D626-3032-A740-E6FF-3BA2B6791E53}" dt="2022-02-08T18:58:04.368" v="15"/>
          <ac:spMkLst>
            <pc:docMk/>
            <pc:sldMk cId="2945533627" sldId="280"/>
            <ac:spMk id="4" creationId="{54B53A74-D4F5-43A7-BCE4-E2F20C798D66}"/>
          </ac:spMkLst>
        </pc:spChg>
      </pc:sldChg>
      <pc:sldChg chg="addSp delSp">
        <pc:chgData name="Tilley, Laura J (HEALTH)" userId="S::laura.tilley@health.ny.gov::45b18c9a-b861-46a1-9ce3-bfa8c8cc0d4d" providerId="AD" clId="Web-{BB36D626-3032-A740-E6FF-3BA2B6791E53}" dt="2022-02-08T18:58:11.368" v="18"/>
        <pc:sldMkLst>
          <pc:docMk/>
          <pc:sldMk cId="4076824214" sldId="281"/>
        </pc:sldMkLst>
        <pc:spChg chg="add">
          <ac:chgData name="Tilley, Laura J (HEALTH)" userId="S::laura.tilley@health.ny.gov::45b18c9a-b861-46a1-9ce3-bfa8c8cc0d4d" providerId="AD" clId="Web-{BB36D626-3032-A740-E6FF-3BA2B6791E53}" dt="2022-02-08T18:58:11.368" v="18"/>
          <ac:spMkLst>
            <pc:docMk/>
            <pc:sldMk cId="4076824214" sldId="281"/>
            <ac:spMk id="3" creationId="{D4DAE241-EE2D-48E1-B7D3-14EF0CFAAFB6}"/>
          </ac:spMkLst>
        </pc:spChg>
        <pc:spChg chg="del">
          <ac:chgData name="Tilley, Laura J (HEALTH)" userId="S::laura.tilley@health.ny.gov::45b18c9a-b861-46a1-9ce3-bfa8c8cc0d4d" providerId="AD" clId="Web-{BB36D626-3032-A740-E6FF-3BA2B6791E53}" dt="2022-02-08T18:58:10.493" v="17"/>
          <ac:spMkLst>
            <pc:docMk/>
            <pc:sldMk cId="4076824214" sldId="281"/>
            <ac:spMk id="4" creationId="{A68AA3FA-063C-42BB-8BD3-0333109DF3D3}"/>
          </ac:spMkLst>
        </pc:spChg>
      </pc:sldChg>
      <pc:sldChg chg="addSp delSp">
        <pc:chgData name="Tilley, Laura J (HEALTH)" userId="S::laura.tilley@health.ny.gov::45b18c9a-b861-46a1-9ce3-bfa8c8cc0d4d" providerId="AD" clId="Web-{BB36D626-3032-A740-E6FF-3BA2B6791E53}" dt="2022-02-08T18:58:16.477" v="20"/>
        <pc:sldMkLst>
          <pc:docMk/>
          <pc:sldMk cId="3852522515" sldId="282"/>
        </pc:sldMkLst>
        <pc:spChg chg="add">
          <ac:chgData name="Tilley, Laura J (HEALTH)" userId="S::laura.tilley@health.ny.gov::45b18c9a-b861-46a1-9ce3-bfa8c8cc0d4d" providerId="AD" clId="Web-{BB36D626-3032-A740-E6FF-3BA2B6791E53}" dt="2022-02-08T18:58:16.477" v="20"/>
          <ac:spMkLst>
            <pc:docMk/>
            <pc:sldMk cId="3852522515" sldId="282"/>
            <ac:spMk id="3" creationId="{0D7FE2CB-106A-4A3B-9ACD-EA09D9224B3C}"/>
          </ac:spMkLst>
        </pc:spChg>
        <pc:spChg chg="del">
          <ac:chgData name="Tilley, Laura J (HEALTH)" userId="S::laura.tilley@health.ny.gov::45b18c9a-b861-46a1-9ce3-bfa8c8cc0d4d" providerId="AD" clId="Web-{BB36D626-3032-A740-E6FF-3BA2B6791E53}" dt="2022-02-08T18:58:15.649" v="19"/>
          <ac:spMkLst>
            <pc:docMk/>
            <pc:sldMk cId="3852522515" sldId="282"/>
            <ac:spMk id="4" creationId="{DC251ED2-79C9-48E7-832D-3051C0D01944}"/>
          </ac:spMkLst>
        </pc:spChg>
      </pc:sldChg>
      <pc:sldChg chg="addSp delSp">
        <pc:chgData name="Tilley, Laura J (HEALTH)" userId="S::laura.tilley@health.ny.gov::45b18c9a-b861-46a1-9ce3-bfa8c8cc0d4d" providerId="AD" clId="Web-{BB36D626-3032-A740-E6FF-3BA2B6791E53}" dt="2022-02-08T18:58:21.884" v="22"/>
        <pc:sldMkLst>
          <pc:docMk/>
          <pc:sldMk cId="1635341841" sldId="283"/>
        </pc:sldMkLst>
        <pc:spChg chg="add">
          <ac:chgData name="Tilley, Laura J (HEALTH)" userId="S::laura.tilley@health.ny.gov::45b18c9a-b861-46a1-9ce3-bfa8c8cc0d4d" providerId="AD" clId="Web-{BB36D626-3032-A740-E6FF-3BA2B6791E53}" dt="2022-02-08T18:58:21.884" v="22"/>
          <ac:spMkLst>
            <pc:docMk/>
            <pc:sldMk cId="1635341841" sldId="283"/>
            <ac:spMk id="3" creationId="{656D82E7-5CDA-4AF4-A162-A13FAC18A0F9}"/>
          </ac:spMkLst>
        </pc:spChg>
        <pc:spChg chg="del">
          <ac:chgData name="Tilley, Laura J (HEALTH)" userId="S::laura.tilley@health.ny.gov::45b18c9a-b861-46a1-9ce3-bfa8c8cc0d4d" providerId="AD" clId="Web-{BB36D626-3032-A740-E6FF-3BA2B6791E53}" dt="2022-02-08T18:58:21.696" v="21"/>
          <ac:spMkLst>
            <pc:docMk/>
            <pc:sldMk cId="1635341841" sldId="283"/>
            <ac:spMk id="4" creationId="{742ED3E0-22AA-47D2-BD2E-30D174950BC6}"/>
          </ac:spMkLst>
        </pc:spChg>
      </pc:sldChg>
      <pc:sldChg chg="addSp delSp">
        <pc:chgData name="Tilley, Laura J (HEALTH)" userId="S::laura.tilley@health.ny.gov::45b18c9a-b861-46a1-9ce3-bfa8c8cc0d4d" providerId="AD" clId="Web-{BB36D626-3032-A740-E6FF-3BA2B6791E53}" dt="2022-02-08T18:58:26.149" v="24"/>
        <pc:sldMkLst>
          <pc:docMk/>
          <pc:sldMk cId="1455626551" sldId="284"/>
        </pc:sldMkLst>
        <pc:spChg chg="add">
          <ac:chgData name="Tilley, Laura J (HEALTH)" userId="S::laura.tilley@health.ny.gov::45b18c9a-b861-46a1-9ce3-bfa8c8cc0d4d" providerId="AD" clId="Web-{BB36D626-3032-A740-E6FF-3BA2B6791E53}" dt="2022-02-08T18:58:26.149" v="24"/>
          <ac:spMkLst>
            <pc:docMk/>
            <pc:sldMk cId="1455626551" sldId="284"/>
            <ac:spMk id="3" creationId="{9B807F3C-8080-46B9-9FAC-8F8C4AE090F6}"/>
          </ac:spMkLst>
        </pc:spChg>
        <pc:spChg chg="del">
          <ac:chgData name="Tilley, Laura J (HEALTH)" userId="S::laura.tilley@health.ny.gov::45b18c9a-b861-46a1-9ce3-bfa8c8cc0d4d" providerId="AD" clId="Web-{BB36D626-3032-A740-E6FF-3BA2B6791E53}" dt="2022-02-08T18:58:25.321" v="23"/>
          <ac:spMkLst>
            <pc:docMk/>
            <pc:sldMk cId="1455626551" sldId="284"/>
            <ac:spMk id="4" creationId="{AAC9B083-D943-4C13-81C5-0A0EE4CDEDE3}"/>
          </ac:spMkLst>
        </pc:spChg>
      </pc:sldChg>
      <pc:sldChg chg="addSp delSp">
        <pc:chgData name="Tilley, Laura J (HEALTH)" userId="S::laura.tilley@health.ny.gov::45b18c9a-b861-46a1-9ce3-bfa8c8cc0d4d" providerId="AD" clId="Web-{BB36D626-3032-A740-E6FF-3BA2B6791E53}" dt="2022-02-08T18:58:31.431" v="26"/>
        <pc:sldMkLst>
          <pc:docMk/>
          <pc:sldMk cId="3060601477" sldId="285"/>
        </pc:sldMkLst>
        <pc:spChg chg="add">
          <ac:chgData name="Tilley, Laura J (HEALTH)" userId="S::laura.tilley@health.ny.gov::45b18c9a-b861-46a1-9ce3-bfa8c8cc0d4d" providerId="AD" clId="Web-{BB36D626-3032-A740-E6FF-3BA2B6791E53}" dt="2022-02-08T18:58:31.431" v="26"/>
          <ac:spMkLst>
            <pc:docMk/>
            <pc:sldMk cId="3060601477" sldId="285"/>
            <ac:spMk id="3" creationId="{7C2DA930-1A3F-4518-B9EB-574EE18E7B20}"/>
          </ac:spMkLst>
        </pc:spChg>
        <pc:spChg chg="del">
          <ac:chgData name="Tilley, Laura J (HEALTH)" userId="S::laura.tilley@health.ny.gov::45b18c9a-b861-46a1-9ce3-bfa8c8cc0d4d" providerId="AD" clId="Web-{BB36D626-3032-A740-E6FF-3BA2B6791E53}" dt="2022-02-08T18:58:30.681" v="25"/>
          <ac:spMkLst>
            <pc:docMk/>
            <pc:sldMk cId="3060601477" sldId="285"/>
            <ac:spMk id="4" creationId="{5A302266-0962-42DC-8C5C-8DD2A7F0E3B0}"/>
          </ac:spMkLst>
        </pc:spChg>
      </pc:sldChg>
      <pc:sldChg chg="addSp delSp">
        <pc:chgData name="Tilley, Laura J (HEALTH)" userId="S::laura.tilley@health.ny.gov::45b18c9a-b861-46a1-9ce3-bfa8c8cc0d4d" providerId="AD" clId="Web-{BB36D626-3032-A740-E6FF-3BA2B6791E53}" dt="2022-02-08T18:58:36.650" v="28"/>
        <pc:sldMkLst>
          <pc:docMk/>
          <pc:sldMk cId="940964001" sldId="286"/>
        </pc:sldMkLst>
        <pc:spChg chg="add">
          <ac:chgData name="Tilley, Laura J (HEALTH)" userId="S::laura.tilley@health.ny.gov::45b18c9a-b861-46a1-9ce3-bfa8c8cc0d4d" providerId="AD" clId="Web-{BB36D626-3032-A740-E6FF-3BA2B6791E53}" dt="2022-02-08T18:58:36.650" v="28"/>
          <ac:spMkLst>
            <pc:docMk/>
            <pc:sldMk cId="940964001" sldId="286"/>
            <ac:spMk id="3" creationId="{10C9C313-D8CC-4834-B633-A17DB1ECFA0B}"/>
          </ac:spMkLst>
        </pc:spChg>
        <pc:spChg chg="del">
          <ac:chgData name="Tilley, Laura J (HEALTH)" userId="S::laura.tilley@health.ny.gov::45b18c9a-b861-46a1-9ce3-bfa8c8cc0d4d" providerId="AD" clId="Web-{BB36D626-3032-A740-E6FF-3BA2B6791E53}" dt="2022-02-08T18:58:35.712" v="27"/>
          <ac:spMkLst>
            <pc:docMk/>
            <pc:sldMk cId="940964001" sldId="286"/>
            <ac:spMk id="4" creationId="{973D4F77-4A2E-4BE9-9C91-149150572B00}"/>
          </ac:spMkLst>
        </pc:spChg>
      </pc:sldChg>
      <pc:sldChg chg="addSp delSp">
        <pc:chgData name="Tilley, Laura J (HEALTH)" userId="S::laura.tilley@health.ny.gov::45b18c9a-b861-46a1-9ce3-bfa8c8cc0d4d" providerId="AD" clId="Web-{BB36D626-3032-A740-E6FF-3BA2B6791E53}" dt="2022-02-08T18:58:41.978" v="30"/>
        <pc:sldMkLst>
          <pc:docMk/>
          <pc:sldMk cId="474892886" sldId="287"/>
        </pc:sldMkLst>
        <pc:spChg chg="add">
          <ac:chgData name="Tilley, Laura J (HEALTH)" userId="S::laura.tilley@health.ny.gov::45b18c9a-b861-46a1-9ce3-bfa8c8cc0d4d" providerId="AD" clId="Web-{BB36D626-3032-A740-E6FF-3BA2B6791E53}" dt="2022-02-08T18:58:41.978" v="30"/>
          <ac:spMkLst>
            <pc:docMk/>
            <pc:sldMk cId="474892886" sldId="287"/>
            <ac:spMk id="3" creationId="{1E543250-6E6D-44A9-B7CE-5B2324C00758}"/>
          </ac:spMkLst>
        </pc:spChg>
        <pc:spChg chg="del">
          <ac:chgData name="Tilley, Laura J (HEALTH)" userId="S::laura.tilley@health.ny.gov::45b18c9a-b861-46a1-9ce3-bfa8c8cc0d4d" providerId="AD" clId="Web-{BB36D626-3032-A740-E6FF-3BA2B6791E53}" dt="2022-02-08T18:58:40.822" v="29"/>
          <ac:spMkLst>
            <pc:docMk/>
            <pc:sldMk cId="474892886" sldId="287"/>
            <ac:spMk id="4" creationId="{B4AFF8C2-364D-4517-9B33-D1EEC1DEAC4F}"/>
          </ac:spMkLst>
        </pc:spChg>
      </pc:sldChg>
      <pc:sldChg chg="addSp delSp">
        <pc:chgData name="Tilley, Laura J (HEALTH)" userId="S::laura.tilley@health.ny.gov::45b18c9a-b861-46a1-9ce3-bfa8c8cc0d4d" providerId="AD" clId="Web-{BB36D626-3032-A740-E6FF-3BA2B6791E53}" dt="2022-02-08T18:58:46.665" v="32"/>
        <pc:sldMkLst>
          <pc:docMk/>
          <pc:sldMk cId="3833163247" sldId="288"/>
        </pc:sldMkLst>
        <pc:spChg chg="add">
          <ac:chgData name="Tilley, Laura J (HEALTH)" userId="S::laura.tilley@health.ny.gov::45b18c9a-b861-46a1-9ce3-bfa8c8cc0d4d" providerId="AD" clId="Web-{BB36D626-3032-A740-E6FF-3BA2B6791E53}" dt="2022-02-08T18:58:46.665" v="32"/>
          <ac:spMkLst>
            <pc:docMk/>
            <pc:sldMk cId="3833163247" sldId="288"/>
            <ac:spMk id="3" creationId="{50629BDC-CDF8-4DCE-B40C-AE2E212D800C}"/>
          </ac:spMkLst>
        </pc:spChg>
        <pc:spChg chg="del">
          <ac:chgData name="Tilley, Laura J (HEALTH)" userId="S::laura.tilley@health.ny.gov::45b18c9a-b861-46a1-9ce3-bfa8c8cc0d4d" providerId="AD" clId="Web-{BB36D626-3032-A740-E6FF-3BA2B6791E53}" dt="2022-02-08T18:58:45.837" v="31"/>
          <ac:spMkLst>
            <pc:docMk/>
            <pc:sldMk cId="3833163247" sldId="288"/>
            <ac:spMk id="4" creationId="{FAA00962-C868-44E0-90AD-7C4AF895C500}"/>
          </ac:spMkLst>
        </pc:spChg>
      </pc:sldChg>
      <pc:sldChg chg="addSp delSp">
        <pc:chgData name="Tilley, Laura J (HEALTH)" userId="S::laura.tilley@health.ny.gov::45b18c9a-b861-46a1-9ce3-bfa8c8cc0d4d" providerId="AD" clId="Web-{BB36D626-3032-A740-E6FF-3BA2B6791E53}" dt="2022-02-08T18:58:52.744" v="34"/>
        <pc:sldMkLst>
          <pc:docMk/>
          <pc:sldMk cId="2146550987" sldId="289"/>
        </pc:sldMkLst>
        <pc:spChg chg="add">
          <ac:chgData name="Tilley, Laura J (HEALTH)" userId="S::laura.tilley@health.ny.gov::45b18c9a-b861-46a1-9ce3-bfa8c8cc0d4d" providerId="AD" clId="Web-{BB36D626-3032-A740-E6FF-3BA2B6791E53}" dt="2022-02-08T18:58:52.744" v="34"/>
          <ac:spMkLst>
            <pc:docMk/>
            <pc:sldMk cId="2146550987" sldId="289"/>
            <ac:spMk id="3" creationId="{06CCB4AD-68A3-4C49-BC39-F35BBB879572}"/>
          </ac:spMkLst>
        </pc:spChg>
        <pc:spChg chg="del">
          <ac:chgData name="Tilley, Laura J (HEALTH)" userId="S::laura.tilley@health.ny.gov::45b18c9a-b861-46a1-9ce3-bfa8c8cc0d4d" providerId="AD" clId="Web-{BB36D626-3032-A740-E6FF-3BA2B6791E53}" dt="2022-02-08T18:58:51.369" v="33"/>
          <ac:spMkLst>
            <pc:docMk/>
            <pc:sldMk cId="2146550987" sldId="289"/>
            <ac:spMk id="4" creationId="{CFB2ACE7-63C9-4342-BD7C-BA9CB2BDEBF9}"/>
          </ac:spMkLst>
        </pc:spChg>
      </pc:sldChg>
      <pc:sldChg chg="addSp delSp">
        <pc:chgData name="Tilley, Laura J (HEALTH)" userId="S::laura.tilley@health.ny.gov::45b18c9a-b861-46a1-9ce3-bfa8c8cc0d4d" providerId="AD" clId="Web-{BB36D626-3032-A740-E6FF-3BA2B6791E53}" dt="2022-02-08T18:58:58.556" v="36"/>
        <pc:sldMkLst>
          <pc:docMk/>
          <pc:sldMk cId="492050928" sldId="290"/>
        </pc:sldMkLst>
        <pc:spChg chg="add">
          <ac:chgData name="Tilley, Laura J (HEALTH)" userId="S::laura.tilley@health.ny.gov::45b18c9a-b861-46a1-9ce3-bfa8c8cc0d4d" providerId="AD" clId="Web-{BB36D626-3032-A740-E6FF-3BA2B6791E53}" dt="2022-02-08T18:58:58.556" v="36"/>
          <ac:spMkLst>
            <pc:docMk/>
            <pc:sldMk cId="492050928" sldId="290"/>
            <ac:spMk id="3" creationId="{9B07BCC8-9AA0-4121-B1BF-317EB578D2D8}"/>
          </ac:spMkLst>
        </pc:spChg>
        <pc:spChg chg="del">
          <ac:chgData name="Tilley, Laura J (HEALTH)" userId="S::laura.tilley@health.ny.gov::45b18c9a-b861-46a1-9ce3-bfa8c8cc0d4d" providerId="AD" clId="Web-{BB36D626-3032-A740-E6FF-3BA2B6791E53}" dt="2022-02-08T18:58:57.775" v="35"/>
          <ac:spMkLst>
            <pc:docMk/>
            <pc:sldMk cId="492050928" sldId="290"/>
            <ac:spMk id="4" creationId="{82D9E1A0-6FF4-46AC-8625-CF57F88BF23F}"/>
          </ac:spMkLst>
        </pc:spChg>
      </pc:sldChg>
      <pc:sldChg chg="addSp delSp">
        <pc:chgData name="Tilley, Laura J (HEALTH)" userId="S::laura.tilley@health.ny.gov::45b18c9a-b861-46a1-9ce3-bfa8c8cc0d4d" providerId="AD" clId="Web-{BB36D626-3032-A740-E6FF-3BA2B6791E53}" dt="2022-02-08T18:59:03.166" v="38"/>
        <pc:sldMkLst>
          <pc:docMk/>
          <pc:sldMk cId="757180575" sldId="291"/>
        </pc:sldMkLst>
        <pc:spChg chg="add">
          <ac:chgData name="Tilley, Laura J (HEALTH)" userId="S::laura.tilley@health.ny.gov::45b18c9a-b861-46a1-9ce3-bfa8c8cc0d4d" providerId="AD" clId="Web-{BB36D626-3032-A740-E6FF-3BA2B6791E53}" dt="2022-02-08T18:59:03.166" v="38"/>
          <ac:spMkLst>
            <pc:docMk/>
            <pc:sldMk cId="757180575" sldId="291"/>
            <ac:spMk id="3" creationId="{154B9C7C-BD02-4252-A2DC-7B01A56DB68C}"/>
          </ac:spMkLst>
        </pc:spChg>
        <pc:spChg chg="del">
          <ac:chgData name="Tilley, Laura J (HEALTH)" userId="S::laura.tilley@health.ny.gov::45b18c9a-b861-46a1-9ce3-bfa8c8cc0d4d" providerId="AD" clId="Web-{BB36D626-3032-A740-E6FF-3BA2B6791E53}" dt="2022-02-08T18:59:02.385" v="37"/>
          <ac:spMkLst>
            <pc:docMk/>
            <pc:sldMk cId="757180575" sldId="291"/>
            <ac:spMk id="4" creationId="{1376EF2F-8B6C-4C8C-ADFA-CB6246361939}"/>
          </ac:spMkLst>
        </pc:spChg>
      </pc:sldChg>
      <pc:sldChg chg="addSp delSp">
        <pc:chgData name="Tilley, Laura J (HEALTH)" userId="S::laura.tilley@health.ny.gov::45b18c9a-b861-46a1-9ce3-bfa8c8cc0d4d" providerId="AD" clId="Web-{BB36D626-3032-A740-E6FF-3BA2B6791E53}" dt="2022-02-08T18:59:07.057" v="40"/>
        <pc:sldMkLst>
          <pc:docMk/>
          <pc:sldMk cId="1036710533" sldId="292"/>
        </pc:sldMkLst>
        <pc:spChg chg="add">
          <ac:chgData name="Tilley, Laura J (HEALTH)" userId="S::laura.tilley@health.ny.gov::45b18c9a-b861-46a1-9ce3-bfa8c8cc0d4d" providerId="AD" clId="Web-{BB36D626-3032-A740-E6FF-3BA2B6791E53}" dt="2022-02-08T18:59:07.057" v="40"/>
          <ac:spMkLst>
            <pc:docMk/>
            <pc:sldMk cId="1036710533" sldId="292"/>
            <ac:spMk id="3" creationId="{BE0AEB39-4DB6-4B46-A078-58DB53103F3B}"/>
          </ac:spMkLst>
        </pc:spChg>
        <pc:spChg chg="del">
          <ac:chgData name="Tilley, Laura J (HEALTH)" userId="S::laura.tilley@health.ny.gov::45b18c9a-b861-46a1-9ce3-bfa8c8cc0d4d" providerId="AD" clId="Web-{BB36D626-3032-A740-E6FF-3BA2B6791E53}" dt="2022-02-08T18:59:06.447" v="39"/>
          <ac:spMkLst>
            <pc:docMk/>
            <pc:sldMk cId="1036710533" sldId="292"/>
            <ac:spMk id="4" creationId="{2923DB3D-F11E-4917-9413-5CA62725C388}"/>
          </ac:spMkLst>
        </pc:spChg>
      </pc:sldChg>
      <pc:sldChg chg="addSp delSp">
        <pc:chgData name="Tilley, Laura J (HEALTH)" userId="S::laura.tilley@health.ny.gov::45b18c9a-b861-46a1-9ce3-bfa8c8cc0d4d" providerId="AD" clId="Web-{BB36D626-3032-A740-E6FF-3BA2B6791E53}" dt="2022-02-08T18:59:12.854" v="42"/>
        <pc:sldMkLst>
          <pc:docMk/>
          <pc:sldMk cId="3698562289" sldId="293"/>
        </pc:sldMkLst>
        <pc:spChg chg="add">
          <ac:chgData name="Tilley, Laura J (HEALTH)" userId="S::laura.tilley@health.ny.gov::45b18c9a-b861-46a1-9ce3-bfa8c8cc0d4d" providerId="AD" clId="Web-{BB36D626-3032-A740-E6FF-3BA2B6791E53}" dt="2022-02-08T18:59:12.854" v="42"/>
          <ac:spMkLst>
            <pc:docMk/>
            <pc:sldMk cId="3698562289" sldId="293"/>
            <ac:spMk id="3" creationId="{D4B0FEC1-D71B-4405-A431-FEBDBF118814}"/>
          </ac:spMkLst>
        </pc:spChg>
        <pc:spChg chg="del">
          <ac:chgData name="Tilley, Laura J (HEALTH)" userId="S::laura.tilley@health.ny.gov::45b18c9a-b861-46a1-9ce3-bfa8c8cc0d4d" providerId="AD" clId="Web-{BB36D626-3032-A740-E6FF-3BA2B6791E53}" dt="2022-02-08T18:59:12.072" v="41"/>
          <ac:spMkLst>
            <pc:docMk/>
            <pc:sldMk cId="3698562289" sldId="293"/>
            <ac:spMk id="4" creationId="{7CBF337F-1EBC-4AAB-AB3D-F41A4E245154}"/>
          </ac:spMkLst>
        </pc:spChg>
      </pc:sldChg>
      <pc:sldChg chg="addSp delSp">
        <pc:chgData name="Tilley, Laura J (HEALTH)" userId="S::laura.tilley@health.ny.gov::45b18c9a-b861-46a1-9ce3-bfa8c8cc0d4d" providerId="AD" clId="Web-{BB36D626-3032-A740-E6FF-3BA2B6791E53}" dt="2022-02-08T18:59:23.448" v="44"/>
        <pc:sldMkLst>
          <pc:docMk/>
          <pc:sldMk cId="3572933992" sldId="294"/>
        </pc:sldMkLst>
        <pc:spChg chg="add">
          <ac:chgData name="Tilley, Laura J (HEALTH)" userId="S::laura.tilley@health.ny.gov::45b18c9a-b861-46a1-9ce3-bfa8c8cc0d4d" providerId="AD" clId="Web-{BB36D626-3032-A740-E6FF-3BA2B6791E53}" dt="2022-02-08T18:59:23.448" v="44"/>
          <ac:spMkLst>
            <pc:docMk/>
            <pc:sldMk cId="3572933992" sldId="294"/>
            <ac:spMk id="3" creationId="{ED79A34D-4355-4D89-801A-F07BE2F7DB35}"/>
          </ac:spMkLst>
        </pc:spChg>
        <pc:spChg chg="del">
          <ac:chgData name="Tilley, Laura J (HEALTH)" userId="S::laura.tilley@health.ny.gov::45b18c9a-b861-46a1-9ce3-bfa8c8cc0d4d" providerId="AD" clId="Web-{BB36D626-3032-A740-E6FF-3BA2B6791E53}" dt="2022-02-08T18:59:22.432" v="43"/>
          <ac:spMkLst>
            <pc:docMk/>
            <pc:sldMk cId="3572933992" sldId="294"/>
            <ac:spMk id="4" creationId="{0F9E1A14-3E08-4A17-A6EB-FC038ED18791}"/>
          </ac:spMkLst>
        </pc:spChg>
      </pc:sldChg>
      <pc:sldChg chg="addSp delSp">
        <pc:chgData name="Tilley, Laura J (HEALTH)" userId="S::laura.tilley@health.ny.gov::45b18c9a-b861-46a1-9ce3-bfa8c8cc0d4d" providerId="AD" clId="Web-{BB36D626-3032-A740-E6FF-3BA2B6791E53}" dt="2022-02-08T18:59:27.541" v="46"/>
        <pc:sldMkLst>
          <pc:docMk/>
          <pc:sldMk cId="4141218782" sldId="295"/>
        </pc:sldMkLst>
        <pc:spChg chg="add">
          <ac:chgData name="Tilley, Laura J (HEALTH)" userId="S::laura.tilley@health.ny.gov::45b18c9a-b861-46a1-9ce3-bfa8c8cc0d4d" providerId="AD" clId="Web-{BB36D626-3032-A740-E6FF-3BA2B6791E53}" dt="2022-02-08T18:59:27.541" v="46"/>
          <ac:spMkLst>
            <pc:docMk/>
            <pc:sldMk cId="4141218782" sldId="295"/>
            <ac:spMk id="3" creationId="{54AF9A40-ADF1-4007-9F6F-DB1B169C7008}"/>
          </ac:spMkLst>
        </pc:spChg>
        <pc:spChg chg="del">
          <ac:chgData name="Tilley, Laura J (HEALTH)" userId="S::laura.tilley@health.ny.gov::45b18c9a-b861-46a1-9ce3-bfa8c8cc0d4d" providerId="AD" clId="Web-{BB36D626-3032-A740-E6FF-3BA2B6791E53}" dt="2022-02-08T18:59:26.729" v="45"/>
          <ac:spMkLst>
            <pc:docMk/>
            <pc:sldMk cId="4141218782" sldId="295"/>
            <ac:spMk id="4" creationId="{8768BF6F-0792-4A93-9F6A-861AD7BA7500}"/>
          </ac:spMkLst>
        </pc:spChg>
      </pc:sldChg>
      <pc:sldChg chg="addSp delSp">
        <pc:chgData name="Tilley, Laura J (HEALTH)" userId="S::laura.tilley@health.ny.gov::45b18c9a-b861-46a1-9ce3-bfa8c8cc0d4d" providerId="AD" clId="Web-{BB36D626-3032-A740-E6FF-3BA2B6791E53}" dt="2022-02-08T18:59:32.932" v="48"/>
        <pc:sldMkLst>
          <pc:docMk/>
          <pc:sldMk cId="2804140679" sldId="296"/>
        </pc:sldMkLst>
        <pc:spChg chg="add">
          <ac:chgData name="Tilley, Laura J (HEALTH)" userId="S::laura.tilley@health.ny.gov::45b18c9a-b861-46a1-9ce3-bfa8c8cc0d4d" providerId="AD" clId="Web-{BB36D626-3032-A740-E6FF-3BA2B6791E53}" dt="2022-02-08T18:59:32.932" v="48"/>
          <ac:spMkLst>
            <pc:docMk/>
            <pc:sldMk cId="2804140679" sldId="296"/>
            <ac:spMk id="3" creationId="{C7CC9893-FFCE-4A98-B0CE-A6E962558075}"/>
          </ac:spMkLst>
        </pc:spChg>
        <pc:spChg chg="del">
          <ac:chgData name="Tilley, Laura J (HEALTH)" userId="S::laura.tilley@health.ny.gov::45b18c9a-b861-46a1-9ce3-bfa8c8cc0d4d" providerId="AD" clId="Web-{BB36D626-3032-A740-E6FF-3BA2B6791E53}" dt="2022-02-08T18:59:32.120" v="47"/>
          <ac:spMkLst>
            <pc:docMk/>
            <pc:sldMk cId="2804140679" sldId="296"/>
            <ac:spMk id="4" creationId="{C73E1EA7-F26D-4386-A92A-26E0704CFD9D}"/>
          </ac:spMkLst>
        </pc:spChg>
      </pc:sldChg>
      <pc:sldChg chg="addSp delSp">
        <pc:chgData name="Tilley, Laura J (HEALTH)" userId="S::laura.tilley@health.ny.gov::45b18c9a-b861-46a1-9ce3-bfa8c8cc0d4d" providerId="AD" clId="Web-{BB36D626-3032-A740-E6FF-3BA2B6791E53}" dt="2022-02-08T18:59:37.776" v="50"/>
        <pc:sldMkLst>
          <pc:docMk/>
          <pc:sldMk cId="1877805075" sldId="297"/>
        </pc:sldMkLst>
        <pc:spChg chg="add">
          <ac:chgData name="Tilley, Laura J (HEALTH)" userId="S::laura.tilley@health.ny.gov::45b18c9a-b861-46a1-9ce3-bfa8c8cc0d4d" providerId="AD" clId="Web-{BB36D626-3032-A740-E6FF-3BA2B6791E53}" dt="2022-02-08T18:59:37.776" v="50"/>
          <ac:spMkLst>
            <pc:docMk/>
            <pc:sldMk cId="1877805075" sldId="297"/>
            <ac:spMk id="3" creationId="{1E5012FB-9041-4C91-9A6F-25949120F3C4}"/>
          </ac:spMkLst>
        </pc:spChg>
        <pc:spChg chg="del">
          <ac:chgData name="Tilley, Laura J (HEALTH)" userId="S::laura.tilley@health.ny.gov::45b18c9a-b861-46a1-9ce3-bfa8c8cc0d4d" providerId="AD" clId="Web-{BB36D626-3032-A740-E6FF-3BA2B6791E53}" dt="2022-02-08T18:59:36.995" v="49"/>
          <ac:spMkLst>
            <pc:docMk/>
            <pc:sldMk cId="1877805075" sldId="297"/>
            <ac:spMk id="4" creationId="{F860297D-77D4-41DC-8A7C-03F7F0A3BC2C}"/>
          </ac:spMkLst>
        </pc:spChg>
      </pc:sldChg>
      <pc:sldChg chg="addSp delSp">
        <pc:chgData name="Tilley, Laura J (HEALTH)" userId="S::laura.tilley@health.ny.gov::45b18c9a-b861-46a1-9ce3-bfa8c8cc0d4d" providerId="AD" clId="Web-{BB36D626-3032-A740-E6FF-3BA2B6791E53}" dt="2022-02-08T18:59:43.932" v="52"/>
        <pc:sldMkLst>
          <pc:docMk/>
          <pc:sldMk cId="2869225013" sldId="298"/>
        </pc:sldMkLst>
        <pc:spChg chg="add">
          <ac:chgData name="Tilley, Laura J (HEALTH)" userId="S::laura.tilley@health.ny.gov::45b18c9a-b861-46a1-9ce3-bfa8c8cc0d4d" providerId="AD" clId="Web-{BB36D626-3032-A740-E6FF-3BA2B6791E53}" dt="2022-02-08T18:59:43.932" v="52"/>
          <ac:spMkLst>
            <pc:docMk/>
            <pc:sldMk cId="2869225013" sldId="298"/>
            <ac:spMk id="3" creationId="{56743DFB-AF47-49A5-AC62-F59776587613}"/>
          </ac:spMkLst>
        </pc:spChg>
        <pc:spChg chg="del">
          <ac:chgData name="Tilley, Laura J (HEALTH)" userId="S::laura.tilley@health.ny.gov::45b18c9a-b861-46a1-9ce3-bfa8c8cc0d4d" providerId="AD" clId="Web-{BB36D626-3032-A740-E6FF-3BA2B6791E53}" dt="2022-02-08T18:59:43.182" v="51"/>
          <ac:spMkLst>
            <pc:docMk/>
            <pc:sldMk cId="2869225013" sldId="298"/>
            <ac:spMk id="4" creationId="{2E9D4B68-1A2B-4DA0-9C1E-23CFA1D93E1B}"/>
          </ac:spMkLst>
        </pc:spChg>
      </pc:sldChg>
      <pc:sldChg chg="addSp delSp modSp">
        <pc:chgData name="Tilley, Laura J (HEALTH)" userId="S::laura.tilley@health.ny.gov::45b18c9a-b861-46a1-9ce3-bfa8c8cc0d4d" providerId="AD" clId="Web-{BB36D626-3032-A740-E6FF-3BA2B6791E53}" dt="2022-02-08T19:00:29.793" v="56" actId="1076"/>
        <pc:sldMkLst>
          <pc:docMk/>
          <pc:sldMk cId="1106222818" sldId="301"/>
        </pc:sldMkLst>
        <pc:spChg chg="add mod">
          <ac:chgData name="Tilley, Laura J (HEALTH)" userId="S::laura.tilley@health.ny.gov::45b18c9a-b861-46a1-9ce3-bfa8c8cc0d4d" providerId="AD" clId="Web-{BB36D626-3032-A740-E6FF-3BA2B6791E53}" dt="2022-02-08T19:00:29.793" v="56" actId="1076"/>
          <ac:spMkLst>
            <pc:docMk/>
            <pc:sldMk cId="1106222818" sldId="301"/>
            <ac:spMk id="3" creationId="{0E6F5A02-3D74-47AB-85BE-0ADBBC016DA6}"/>
          </ac:spMkLst>
        </pc:spChg>
        <pc:spChg chg="del">
          <ac:chgData name="Tilley, Laura J (HEALTH)" userId="S::laura.tilley@health.ny.gov::45b18c9a-b861-46a1-9ce3-bfa8c8cc0d4d" providerId="AD" clId="Web-{BB36D626-3032-A740-E6FF-3BA2B6791E53}" dt="2022-02-08T19:00:25.746" v="55"/>
          <ac:spMkLst>
            <pc:docMk/>
            <pc:sldMk cId="1106222818" sldId="301"/>
            <ac:spMk id="4" creationId="{B250F087-4CE1-4218-B600-CEE56FD6459C}"/>
          </ac:spMkLst>
        </pc:spChg>
      </pc:sldChg>
      <pc:sldChg chg="addSp delSp">
        <pc:chgData name="Tilley, Laura J (HEALTH)" userId="S::laura.tilley@health.ny.gov::45b18c9a-b861-46a1-9ce3-bfa8c8cc0d4d" providerId="AD" clId="Web-{BB36D626-3032-A740-E6FF-3BA2B6791E53}" dt="2022-02-08T19:00:35.668" v="58"/>
        <pc:sldMkLst>
          <pc:docMk/>
          <pc:sldMk cId="2069931007" sldId="302"/>
        </pc:sldMkLst>
        <pc:spChg chg="add">
          <ac:chgData name="Tilley, Laura J (HEALTH)" userId="S::laura.tilley@health.ny.gov::45b18c9a-b861-46a1-9ce3-bfa8c8cc0d4d" providerId="AD" clId="Web-{BB36D626-3032-A740-E6FF-3BA2B6791E53}" dt="2022-02-08T19:00:35.668" v="58"/>
          <ac:spMkLst>
            <pc:docMk/>
            <pc:sldMk cId="2069931007" sldId="302"/>
            <ac:spMk id="3" creationId="{B51E5492-F83E-42AB-AD88-F38F645DD50A}"/>
          </ac:spMkLst>
        </pc:spChg>
        <pc:spChg chg="del">
          <ac:chgData name="Tilley, Laura J (HEALTH)" userId="S::laura.tilley@health.ny.gov::45b18c9a-b861-46a1-9ce3-bfa8c8cc0d4d" providerId="AD" clId="Web-{BB36D626-3032-A740-E6FF-3BA2B6791E53}" dt="2022-02-08T19:00:33.980" v="57"/>
          <ac:spMkLst>
            <pc:docMk/>
            <pc:sldMk cId="2069931007" sldId="302"/>
            <ac:spMk id="4" creationId="{334A3EFB-1DC9-4E71-A095-B89DFC06EE65}"/>
          </ac:spMkLst>
        </pc:spChg>
      </pc:sldChg>
      <pc:sldChg chg="addSp delSp">
        <pc:chgData name="Tilley, Laura J (HEALTH)" userId="S::laura.tilley@health.ny.gov::45b18c9a-b861-46a1-9ce3-bfa8c8cc0d4d" providerId="AD" clId="Web-{BB36D626-3032-A740-E6FF-3BA2B6791E53}" dt="2022-02-08T19:00:46.668" v="60"/>
        <pc:sldMkLst>
          <pc:docMk/>
          <pc:sldMk cId="1140491809" sldId="303"/>
        </pc:sldMkLst>
        <pc:spChg chg="add">
          <ac:chgData name="Tilley, Laura J (HEALTH)" userId="S::laura.tilley@health.ny.gov::45b18c9a-b861-46a1-9ce3-bfa8c8cc0d4d" providerId="AD" clId="Web-{BB36D626-3032-A740-E6FF-3BA2B6791E53}" dt="2022-02-08T19:00:46.668" v="60"/>
          <ac:spMkLst>
            <pc:docMk/>
            <pc:sldMk cId="1140491809" sldId="303"/>
            <ac:spMk id="3" creationId="{300D4C0A-46E6-48C1-83EB-7F520F3072F4}"/>
          </ac:spMkLst>
        </pc:spChg>
        <pc:spChg chg="del">
          <ac:chgData name="Tilley, Laura J (HEALTH)" userId="S::laura.tilley@health.ny.gov::45b18c9a-b861-46a1-9ce3-bfa8c8cc0d4d" providerId="AD" clId="Web-{BB36D626-3032-A740-E6FF-3BA2B6791E53}" dt="2022-02-08T19:00:45.871" v="59"/>
          <ac:spMkLst>
            <pc:docMk/>
            <pc:sldMk cId="1140491809" sldId="303"/>
            <ac:spMk id="4" creationId="{B2DC1730-4B8A-4B13-A075-2B633EB17CC3}"/>
          </ac:spMkLst>
        </pc:spChg>
      </pc:sldChg>
      <pc:sldChg chg="addSp delSp">
        <pc:chgData name="Tilley, Laura J (HEALTH)" userId="S::laura.tilley@health.ny.gov::45b18c9a-b861-46a1-9ce3-bfa8c8cc0d4d" providerId="AD" clId="Web-{BB36D626-3032-A740-E6FF-3BA2B6791E53}" dt="2022-02-08T19:00:51.465" v="62"/>
        <pc:sldMkLst>
          <pc:docMk/>
          <pc:sldMk cId="3703052504" sldId="304"/>
        </pc:sldMkLst>
        <pc:spChg chg="add">
          <ac:chgData name="Tilley, Laura J (HEALTH)" userId="S::laura.tilley@health.ny.gov::45b18c9a-b861-46a1-9ce3-bfa8c8cc0d4d" providerId="AD" clId="Web-{BB36D626-3032-A740-E6FF-3BA2B6791E53}" dt="2022-02-08T19:00:51.465" v="62"/>
          <ac:spMkLst>
            <pc:docMk/>
            <pc:sldMk cId="3703052504" sldId="304"/>
            <ac:spMk id="3" creationId="{9A332D8E-1179-4F32-B3F7-EF7F7D035724}"/>
          </ac:spMkLst>
        </pc:spChg>
        <pc:spChg chg="del">
          <ac:chgData name="Tilley, Laura J (HEALTH)" userId="S::laura.tilley@health.ny.gov::45b18c9a-b861-46a1-9ce3-bfa8c8cc0d4d" providerId="AD" clId="Web-{BB36D626-3032-A740-E6FF-3BA2B6791E53}" dt="2022-02-08T19:00:50.606" v="61"/>
          <ac:spMkLst>
            <pc:docMk/>
            <pc:sldMk cId="3703052504" sldId="304"/>
            <ac:spMk id="4" creationId="{27867FDB-A0C1-4752-AE2E-B5FA2183C470}"/>
          </ac:spMkLst>
        </pc:spChg>
      </pc:sldChg>
      <pc:sldChg chg="addSp delSp">
        <pc:chgData name="Tilley, Laura J (HEALTH)" userId="S::laura.tilley@health.ny.gov::45b18c9a-b861-46a1-9ce3-bfa8c8cc0d4d" providerId="AD" clId="Web-{BB36D626-3032-A740-E6FF-3BA2B6791E53}" dt="2022-02-08T19:00:56.481" v="64"/>
        <pc:sldMkLst>
          <pc:docMk/>
          <pc:sldMk cId="2464939099" sldId="305"/>
        </pc:sldMkLst>
        <pc:spChg chg="add">
          <ac:chgData name="Tilley, Laura J (HEALTH)" userId="S::laura.tilley@health.ny.gov::45b18c9a-b861-46a1-9ce3-bfa8c8cc0d4d" providerId="AD" clId="Web-{BB36D626-3032-A740-E6FF-3BA2B6791E53}" dt="2022-02-08T19:00:56.481" v="64"/>
          <ac:spMkLst>
            <pc:docMk/>
            <pc:sldMk cId="2464939099" sldId="305"/>
            <ac:spMk id="3" creationId="{E3641D69-EE28-48DC-B5BC-7B373A905675}"/>
          </ac:spMkLst>
        </pc:spChg>
        <pc:spChg chg="del">
          <ac:chgData name="Tilley, Laura J (HEALTH)" userId="S::laura.tilley@health.ny.gov::45b18c9a-b861-46a1-9ce3-bfa8c8cc0d4d" providerId="AD" clId="Web-{BB36D626-3032-A740-E6FF-3BA2B6791E53}" dt="2022-02-08T19:00:55.528" v="63"/>
          <ac:spMkLst>
            <pc:docMk/>
            <pc:sldMk cId="2464939099" sldId="305"/>
            <ac:spMk id="4" creationId="{9A06D05F-D582-42E0-9ADD-E5C4A8C510F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B980B9-A41F-4B3C-BA9D-A01A59866E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08548A-4F1B-4878-A049-408C58E5F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F1A8D-4B45-43CA-9685-75B8094B7256}" type="datetimeFigureOut">
              <a:rPr lang="en-US" smtClean="0"/>
              <a:t>2/8/2022</a:t>
            </a:fld>
            <a:endParaRPr lang="en-US"/>
          </a:p>
        </p:txBody>
      </p:sp>
      <p:sp>
        <p:nvSpPr>
          <p:cNvPr id="4" name="Footer Placeholder 3">
            <a:extLst>
              <a:ext uri="{FF2B5EF4-FFF2-40B4-BE49-F238E27FC236}">
                <a16:creationId xmlns:a16="http://schemas.microsoft.com/office/drawing/2014/main" id="{4B03E527-DBD6-4EF5-B0AA-1FEA798ACA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11F35F-241E-4044-9F77-6F0521C537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ADE29C-A6F4-4C1D-96A9-0682E6C47758}" type="slidenum">
              <a:rPr lang="en-US" smtClean="0"/>
              <a:t>‹#›</a:t>
            </a:fld>
            <a:endParaRPr lang="en-US"/>
          </a:p>
        </p:txBody>
      </p:sp>
    </p:spTree>
    <p:extLst>
      <p:ext uri="{BB962C8B-B14F-4D97-AF65-F5344CB8AC3E}">
        <p14:creationId xmlns:p14="http://schemas.microsoft.com/office/powerpoint/2010/main" val="31556909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120D6FB-C244-4E2D-99EB-46FD0088E4CA}"/>
              </a:ext>
            </a:extLst>
          </p:cNvPr>
          <p:cNvSpPr>
            <a:spLocks noGrp="1"/>
          </p:cNvSpPr>
          <p:nvPr>
            <p:ph type="subTitle" idx="1"/>
          </p:nvPr>
        </p:nvSpPr>
        <p:spPr>
          <a:xfrm>
            <a:off x="1524000" y="5627957"/>
            <a:ext cx="9144000" cy="103133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CDFA1-7E99-4572-B92F-2974CF620439}"/>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5" name="Footer Placeholder 4">
            <a:extLst>
              <a:ext uri="{FF2B5EF4-FFF2-40B4-BE49-F238E27FC236}">
                <a16:creationId xmlns:a16="http://schemas.microsoft.com/office/drawing/2014/main" id="{0722DC6F-6513-471D-8F02-DD578284E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3DAF8-D216-457F-8824-F21B459F8A64}"/>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7" name="1756E27F-31B8-4CD8-3575-6F5A03BBACC3">
            <a:extLst>
              <a:ext uri="{FF2B5EF4-FFF2-40B4-BE49-F238E27FC236}">
                <a16:creationId xmlns:a16="http://schemas.microsoft.com/office/drawing/2014/main" id="{43048D87-27CA-43CA-A959-9732553B9E74}"/>
              </a:ext>
            </a:extLst>
          </p:cNvPr>
          <p:cNvPicPr>
            <a:picLocks noChangeAspect="1"/>
          </p:cNvPicPr>
          <p:nvPr userDrawn="1"/>
        </p:nvPicPr>
        <p:blipFill>
          <a:blip r:embed="rId2" cstate="print">
            <a:extLst>
              <a:ext uri="{C83653E2-384E-4D23-5F25-9F78E51BDEE7}"/>
            </a:extLst>
          </a:blip>
          <a:stretch>
            <a:fillRect/>
          </a:stretch>
        </p:blipFill>
        <p:spPr>
          <a:xfrm>
            <a:off x="228600" y="209550"/>
            <a:ext cx="2743200" cy="1352550"/>
          </a:xfrm>
          <a:prstGeom prst="rect">
            <a:avLst/>
          </a:prstGeom>
        </p:spPr>
      </p:pic>
      <p:pic>
        <p:nvPicPr>
          <p:cNvPr id="8" name="96938C23-77AD-49BE-487D-0034E8DED343">
            <a:extLst>
              <a:ext uri="{FF2B5EF4-FFF2-40B4-BE49-F238E27FC236}">
                <a16:creationId xmlns:a16="http://schemas.microsoft.com/office/drawing/2014/main" id="{6F2B1652-9210-4FFC-8CE4-0F9643C642DB}"/>
              </a:ext>
            </a:extLst>
          </p:cNvPr>
          <p:cNvPicPr>
            <a:picLocks noChangeAspect="1"/>
          </p:cNvPicPr>
          <p:nvPr userDrawn="1"/>
        </p:nvPicPr>
        <p:blipFill>
          <a:blip r:embed="rId3" cstate="print">
            <a:extLst>
              <a:ext uri="{621C407B-CE72-4E94-96D1-27D9495872B2}"/>
            </a:extLst>
          </a:blip>
          <a:stretch>
            <a:fillRect/>
          </a:stretch>
        </p:blipFill>
        <p:spPr>
          <a:xfrm>
            <a:off x="0" y="5429250"/>
            <a:ext cx="12192000" cy="1428750"/>
          </a:xfrm>
          <a:prstGeom prst="rect">
            <a:avLst/>
          </a:prstGeom>
        </p:spPr>
      </p:pic>
      <p:pic>
        <p:nvPicPr>
          <p:cNvPr id="9" name="680E6ED8-7DC6-4530-A281-3614A5C32DAF">
            <a:extLst>
              <a:ext uri="{FF2B5EF4-FFF2-40B4-BE49-F238E27FC236}">
                <a16:creationId xmlns:a16="http://schemas.microsoft.com/office/drawing/2014/main" id="{2F8B00C9-3201-47DC-93CA-019801CA6BC0}"/>
              </a:ext>
            </a:extLst>
          </p:cNvPr>
          <p:cNvPicPr>
            <a:picLocks noChangeAspect="1"/>
          </p:cNvPicPr>
          <p:nvPr userDrawn="1"/>
        </p:nvPicPr>
        <p:blipFill>
          <a:blip r:embed="rId4" cstate="print">
            <a:extLst>
              <a:ext uri="{1BB743DA-DA25-42E9-EF0A-40EC146A3155}"/>
            </a:extLst>
          </a:blip>
          <a:stretch>
            <a:fillRect/>
          </a:stretch>
        </p:blipFill>
        <p:spPr>
          <a:xfrm>
            <a:off x="0" y="5343525"/>
            <a:ext cx="12192000" cy="114300"/>
          </a:xfrm>
          <a:prstGeom prst="rect">
            <a:avLst/>
          </a:prstGeom>
        </p:spPr>
      </p:pic>
    </p:spTree>
    <p:extLst>
      <p:ext uri="{BB962C8B-B14F-4D97-AF65-F5344CB8AC3E}">
        <p14:creationId xmlns:p14="http://schemas.microsoft.com/office/powerpoint/2010/main" val="226892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73C5-32F9-420C-9975-987946717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35843-C239-4EAB-A1C1-D8A3D331E5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E1804-B6C1-4EB3-AC54-7E5DA8633B3F}"/>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5" name="Footer Placeholder 4">
            <a:extLst>
              <a:ext uri="{FF2B5EF4-FFF2-40B4-BE49-F238E27FC236}">
                <a16:creationId xmlns:a16="http://schemas.microsoft.com/office/drawing/2014/main" id="{97DF6C02-562F-4E9E-B98F-826D50F0A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CB81D-393D-4450-8964-F853ECB8BA85}"/>
              </a:ext>
            </a:extLst>
          </p:cNvPr>
          <p:cNvSpPr>
            <a:spLocks noGrp="1"/>
          </p:cNvSpPr>
          <p:nvPr>
            <p:ph type="sldNum" sz="quarter" idx="12"/>
          </p:nvPr>
        </p:nvSpPr>
        <p:spPr/>
        <p:txBody>
          <a:bodyPr/>
          <a:lstStyle/>
          <a:p>
            <a:fld id="{7FB464BB-15C9-45B6-BE04-972AA5E9E29B}" type="slidenum">
              <a:rPr lang="en-US" smtClean="0"/>
              <a:t>‹#›</a:t>
            </a:fld>
            <a:endParaRPr lang="en-US"/>
          </a:p>
        </p:txBody>
      </p:sp>
    </p:spTree>
    <p:extLst>
      <p:ext uri="{BB962C8B-B14F-4D97-AF65-F5344CB8AC3E}">
        <p14:creationId xmlns:p14="http://schemas.microsoft.com/office/powerpoint/2010/main" val="428023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74AD3-04B1-48DA-8522-A1BCAD7BB5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E1D6D5-437B-45EF-B749-06D6DF8C3B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34013-A163-42FE-B2D9-7120C6E056E7}"/>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5" name="Footer Placeholder 4">
            <a:extLst>
              <a:ext uri="{FF2B5EF4-FFF2-40B4-BE49-F238E27FC236}">
                <a16:creationId xmlns:a16="http://schemas.microsoft.com/office/drawing/2014/main" id="{327C4FCF-DA89-47FC-8218-20985B7DA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94D0D-498C-44B4-886E-1CA749589114}"/>
              </a:ext>
            </a:extLst>
          </p:cNvPr>
          <p:cNvSpPr>
            <a:spLocks noGrp="1"/>
          </p:cNvSpPr>
          <p:nvPr>
            <p:ph type="sldNum" sz="quarter" idx="12"/>
          </p:nvPr>
        </p:nvSpPr>
        <p:spPr/>
        <p:txBody>
          <a:bodyPr/>
          <a:lstStyle/>
          <a:p>
            <a:fld id="{7FB464BB-15C9-45B6-BE04-972AA5E9E29B}" type="slidenum">
              <a:rPr lang="en-US" smtClean="0"/>
              <a:t>‹#›</a:t>
            </a:fld>
            <a:endParaRPr lang="en-US"/>
          </a:p>
        </p:txBody>
      </p:sp>
    </p:spTree>
    <p:extLst>
      <p:ext uri="{BB962C8B-B14F-4D97-AF65-F5344CB8AC3E}">
        <p14:creationId xmlns:p14="http://schemas.microsoft.com/office/powerpoint/2010/main" val="263263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EF1B-BE00-452D-89FB-4CE8C8FE44A5}"/>
              </a:ext>
            </a:extLst>
          </p:cNvPr>
          <p:cNvSpPr>
            <a:spLocks noGrp="1"/>
          </p:cNvSpPr>
          <p:nvPr>
            <p:ph type="title"/>
          </p:nvPr>
        </p:nvSpPr>
        <p:spPr>
          <a:xfrm>
            <a:off x="161544" y="386332"/>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3A2621D1-3F25-45DE-A0D5-DE1C4DA161A0}"/>
              </a:ext>
            </a:extLst>
          </p:cNvPr>
          <p:cNvSpPr>
            <a:spLocks noGrp="1"/>
          </p:cNvSpPr>
          <p:nvPr>
            <p:ph idx="1"/>
          </p:nvPr>
        </p:nvSpPr>
        <p:spPr>
          <a:xfrm>
            <a:off x="484632" y="1736277"/>
            <a:ext cx="11045952" cy="4440685"/>
          </a:xfrm>
        </p:spPr>
        <p:txBody>
          <a:bodyPr/>
          <a:lstStyle>
            <a:lvl2pPr>
              <a:defRPr sz="2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8CDAE-C5AC-4B9B-80C1-9480AF0CE15B}"/>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5" name="Footer Placeholder 4">
            <a:extLst>
              <a:ext uri="{FF2B5EF4-FFF2-40B4-BE49-F238E27FC236}">
                <a16:creationId xmlns:a16="http://schemas.microsoft.com/office/drawing/2014/main" id="{0D2C2BF4-EAD8-46AC-96A4-F37AEAE41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2C0D8-7F86-4198-B0C5-9307B56B8029}"/>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7" name="0D3E9B9D-EC46-4B47-449F-30ED668CDDF8">
            <a:extLst>
              <a:ext uri="{FF2B5EF4-FFF2-40B4-BE49-F238E27FC236}">
                <a16:creationId xmlns:a16="http://schemas.microsoft.com/office/drawing/2014/main" id="{08219DFF-79B7-4648-9B6C-F75D12DD89A3}"/>
              </a:ext>
            </a:extLst>
          </p:cNvPr>
          <p:cNvPicPr>
            <a:picLocks noChangeAspect="1"/>
          </p:cNvPicPr>
          <p:nvPr userDrawn="1"/>
        </p:nvPicPr>
        <p:blipFill>
          <a:blip r:embed="rId2" cstate="print">
            <a:extLst>
              <a:ext uri="{6647EEFB-D82B-4928-B072-4AB8C604C1BD}"/>
            </a:extLst>
          </a:blip>
          <a:stretch>
            <a:fillRect/>
          </a:stretch>
        </p:blipFill>
        <p:spPr>
          <a:xfrm>
            <a:off x="0" y="57150"/>
            <a:ext cx="12192000" cy="304800"/>
          </a:xfrm>
          <a:prstGeom prst="rect">
            <a:avLst/>
          </a:prstGeom>
        </p:spPr>
      </p:pic>
      <p:pic>
        <p:nvPicPr>
          <p:cNvPr id="8" name="A0B49416-1068-42D7-0AF5-99C6460EB5F7">
            <a:extLst>
              <a:ext uri="{FF2B5EF4-FFF2-40B4-BE49-F238E27FC236}">
                <a16:creationId xmlns:a16="http://schemas.microsoft.com/office/drawing/2014/main" id="{5292234D-89E5-4382-94F9-61D18F7B9187}"/>
              </a:ext>
            </a:extLst>
          </p:cNvPr>
          <p:cNvPicPr>
            <a:picLocks noChangeAspect="1"/>
          </p:cNvPicPr>
          <p:nvPr userDrawn="1"/>
        </p:nvPicPr>
        <p:blipFill>
          <a:blip r:embed="rId3" cstate="print">
            <a:extLst>
              <a:ext uri="{07DCC85A-E7BB-4F18-C5A0-7006689352C2}"/>
            </a:extLst>
          </a:blip>
          <a:stretch>
            <a:fillRect/>
          </a:stretch>
        </p:blipFill>
        <p:spPr>
          <a:xfrm>
            <a:off x="0" y="0"/>
            <a:ext cx="12192000" cy="66675"/>
          </a:xfrm>
          <a:prstGeom prst="rect">
            <a:avLst/>
          </a:prstGeom>
        </p:spPr>
      </p:pic>
    </p:spTree>
    <p:extLst>
      <p:ext uri="{BB962C8B-B14F-4D97-AF65-F5344CB8AC3E}">
        <p14:creationId xmlns:p14="http://schemas.microsoft.com/office/powerpoint/2010/main" val="33237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681-4EC7-45BA-842E-1FB9E4917FEC}"/>
              </a:ext>
            </a:extLst>
          </p:cNvPr>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id="{0E6C3FB5-5901-4C84-8D36-9170F8BAF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A692D6-5479-4EFA-9F3E-A430F9424421}"/>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5" name="Footer Placeholder 4">
            <a:extLst>
              <a:ext uri="{FF2B5EF4-FFF2-40B4-BE49-F238E27FC236}">
                <a16:creationId xmlns:a16="http://schemas.microsoft.com/office/drawing/2014/main" id="{21735FB0-1FFA-4AD4-BB42-C387F5435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007A4-E9E1-418C-A362-32468A3C6126}"/>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9" name="0D3E9B9D-EC46-4B47-449F-30ED668CDDF8">
            <a:extLst>
              <a:ext uri="{FF2B5EF4-FFF2-40B4-BE49-F238E27FC236}">
                <a16:creationId xmlns:a16="http://schemas.microsoft.com/office/drawing/2014/main" id="{6BDF503B-4526-4860-BA34-8DC7374F50CC}"/>
              </a:ext>
            </a:extLst>
          </p:cNvPr>
          <p:cNvPicPr>
            <a:picLocks noChangeAspect="1"/>
          </p:cNvPicPr>
          <p:nvPr userDrawn="1"/>
        </p:nvPicPr>
        <p:blipFill>
          <a:blip r:embed="rId2" cstate="print">
            <a:extLst>
              <a:ext uri="{6647EEFB-D82B-4928-B072-4AB8C604C1BD}"/>
            </a:extLst>
          </a:blip>
          <a:stretch>
            <a:fillRect/>
          </a:stretch>
        </p:blipFill>
        <p:spPr>
          <a:xfrm>
            <a:off x="0" y="57150"/>
            <a:ext cx="12192000" cy="304800"/>
          </a:xfrm>
          <a:prstGeom prst="rect">
            <a:avLst/>
          </a:prstGeom>
        </p:spPr>
      </p:pic>
      <p:pic>
        <p:nvPicPr>
          <p:cNvPr id="10" name="A0B49416-1068-42D7-0AF5-99C6460EB5F7">
            <a:extLst>
              <a:ext uri="{FF2B5EF4-FFF2-40B4-BE49-F238E27FC236}">
                <a16:creationId xmlns:a16="http://schemas.microsoft.com/office/drawing/2014/main" id="{D9B8B4C1-3294-4232-B18E-9ABC3F322AA4}"/>
              </a:ext>
            </a:extLst>
          </p:cNvPr>
          <p:cNvPicPr>
            <a:picLocks noChangeAspect="1"/>
          </p:cNvPicPr>
          <p:nvPr userDrawn="1"/>
        </p:nvPicPr>
        <p:blipFill>
          <a:blip r:embed="rId3" cstate="print">
            <a:extLst>
              <a:ext uri="{07DCC85A-E7BB-4F18-C5A0-7006689352C2}"/>
            </a:extLst>
          </a:blip>
          <a:stretch>
            <a:fillRect/>
          </a:stretch>
        </p:blipFill>
        <p:spPr>
          <a:xfrm>
            <a:off x="0" y="0"/>
            <a:ext cx="12192000" cy="66675"/>
          </a:xfrm>
          <a:prstGeom prst="rect">
            <a:avLst/>
          </a:prstGeom>
        </p:spPr>
      </p:pic>
    </p:spTree>
    <p:extLst>
      <p:ext uri="{BB962C8B-B14F-4D97-AF65-F5344CB8AC3E}">
        <p14:creationId xmlns:p14="http://schemas.microsoft.com/office/powerpoint/2010/main" val="166726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66DD-8B5F-422B-9ABC-8AF60949A26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1B291D14-B55C-4B9A-8A8B-5F6DD5A258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ACD21A-B65A-4349-B534-090B6D5471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75A23-B2CB-413A-86D0-2C15ADA9EF31}"/>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6" name="Footer Placeholder 5">
            <a:extLst>
              <a:ext uri="{FF2B5EF4-FFF2-40B4-BE49-F238E27FC236}">
                <a16:creationId xmlns:a16="http://schemas.microsoft.com/office/drawing/2014/main" id="{2091A8C4-F16C-44E3-A4FA-75E39B4789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3FB1D-1872-4074-B509-91680C269234}"/>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8" name="0D3E9B9D-EC46-4B47-449F-30ED668CDDF8">
            <a:extLst>
              <a:ext uri="{FF2B5EF4-FFF2-40B4-BE49-F238E27FC236}">
                <a16:creationId xmlns:a16="http://schemas.microsoft.com/office/drawing/2014/main" id="{08219DFF-79B7-4648-9B6C-F75D12DD89A3}"/>
              </a:ext>
            </a:extLst>
          </p:cNvPr>
          <p:cNvPicPr>
            <a:picLocks noChangeAspect="1"/>
          </p:cNvPicPr>
          <p:nvPr userDrawn="1"/>
        </p:nvPicPr>
        <p:blipFill>
          <a:blip r:embed="rId2" cstate="print">
            <a:extLst>
              <a:ext uri="{6647EEFB-D82B-4928-B072-4AB8C604C1BD}"/>
            </a:extLst>
          </a:blip>
          <a:stretch>
            <a:fillRect/>
          </a:stretch>
        </p:blipFill>
        <p:spPr>
          <a:xfrm>
            <a:off x="0" y="-15875"/>
            <a:ext cx="12192000" cy="304800"/>
          </a:xfrm>
          <a:prstGeom prst="rect">
            <a:avLst/>
          </a:prstGeom>
        </p:spPr>
      </p:pic>
      <p:pic>
        <p:nvPicPr>
          <p:cNvPr id="9" name="A0B49416-1068-42D7-0AF5-99C6460EB5F7">
            <a:extLst>
              <a:ext uri="{FF2B5EF4-FFF2-40B4-BE49-F238E27FC236}">
                <a16:creationId xmlns:a16="http://schemas.microsoft.com/office/drawing/2014/main" id="{5292234D-89E5-4382-94F9-61D18F7B9187}"/>
              </a:ext>
            </a:extLst>
          </p:cNvPr>
          <p:cNvPicPr>
            <a:picLocks noChangeAspect="1"/>
          </p:cNvPicPr>
          <p:nvPr userDrawn="1"/>
        </p:nvPicPr>
        <p:blipFill>
          <a:blip r:embed="rId3" cstate="print">
            <a:extLst>
              <a:ext uri="{07DCC85A-E7BB-4F18-C5A0-7006689352C2}"/>
            </a:extLst>
          </a:blip>
          <a:stretch>
            <a:fillRect/>
          </a:stretch>
        </p:blipFill>
        <p:spPr>
          <a:xfrm>
            <a:off x="0" y="-73025"/>
            <a:ext cx="12192000" cy="66675"/>
          </a:xfrm>
          <a:prstGeom prst="rect">
            <a:avLst/>
          </a:prstGeom>
        </p:spPr>
      </p:pic>
    </p:spTree>
    <p:extLst>
      <p:ext uri="{BB962C8B-B14F-4D97-AF65-F5344CB8AC3E}">
        <p14:creationId xmlns:p14="http://schemas.microsoft.com/office/powerpoint/2010/main" val="335785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CFFF-9C5D-450A-A4EA-10AEBEC3CC3B}"/>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A1EDEF4-29F0-4249-9907-156C6D569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912D69-E730-42CF-82A9-59F70F848F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11CE6-9C72-4923-B72C-315F66B86C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26DB5F-DF22-4DE5-B648-64F87CBBC3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4902F-17C5-4EEF-99A1-77B9B96EB51D}"/>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8" name="Footer Placeholder 7">
            <a:extLst>
              <a:ext uri="{FF2B5EF4-FFF2-40B4-BE49-F238E27FC236}">
                <a16:creationId xmlns:a16="http://schemas.microsoft.com/office/drawing/2014/main" id="{C3FAAC32-37FF-4CBA-8858-E97C707AD5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CAA43-D6C8-4BA3-9640-0278EC88B326}"/>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12" name="0D3E9B9D-EC46-4B47-449F-30ED668CDDF8">
            <a:extLst>
              <a:ext uri="{FF2B5EF4-FFF2-40B4-BE49-F238E27FC236}">
                <a16:creationId xmlns:a16="http://schemas.microsoft.com/office/drawing/2014/main" id="{9B9CBB95-A53C-4104-A36F-E148E2498B01}"/>
              </a:ext>
            </a:extLst>
          </p:cNvPr>
          <p:cNvPicPr>
            <a:picLocks noChangeAspect="1"/>
          </p:cNvPicPr>
          <p:nvPr userDrawn="1"/>
        </p:nvPicPr>
        <p:blipFill>
          <a:blip r:embed="rId2" cstate="print">
            <a:extLst>
              <a:ext uri="{6647EEFB-D82B-4928-B072-4AB8C604C1BD}"/>
            </a:extLst>
          </a:blip>
          <a:stretch>
            <a:fillRect/>
          </a:stretch>
        </p:blipFill>
        <p:spPr>
          <a:xfrm>
            <a:off x="0" y="57150"/>
            <a:ext cx="12192000" cy="304800"/>
          </a:xfrm>
          <a:prstGeom prst="rect">
            <a:avLst/>
          </a:prstGeom>
        </p:spPr>
      </p:pic>
      <p:pic>
        <p:nvPicPr>
          <p:cNvPr id="13" name="A0B49416-1068-42D7-0AF5-99C6460EB5F7">
            <a:extLst>
              <a:ext uri="{FF2B5EF4-FFF2-40B4-BE49-F238E27FC236}">
                <a16:creationId xmlns:a16="http://schemas.microsoft.com/office/drawing/2014/main" id="{103572B6-F1C7-42FC-B7AD-24FCE64517E9}"/>
              </a:ext>
            </a:extLst>
          </p:cNvPr>
          <p:cNvPicPr>
            <a:picLocks noChangeAspect="1"/>
          </p:cNvPicPr>
          <p:nvPr userDrawn="1"/>
        </p:nvPicPr>
        <p:blipFill>
          <a:blip r:embed="rId3" cstate="print">
            <a:extLst>
              <a:ext uri="{07DCC85A-E7BB-4F18-C5A0-7006689352C2}"/>
            </a:extLst>
          </a:blip>
          <a:stretch>
            <a:fillRect/>
          </a:stretch>
        </p:blipFill>
        <p:spPr>
          <a:xfrm>
            <a:off x="0" y="0"/>
            <a:ext cx="12192000" cy="66675"/>
          </a:xfrm>
          <a:prstGeom prst="rect">
            <a:avLst/>
          </a:prstGeom>
        </p:spPr>
      </p:pic>
    </p:spTree>
    <p:extLst>
      <p:ext uri="{BB962C8B-B14F-4D97-AF65-F5344CB8AC3E}">
        <p14:creationId xmlns:p14="http://schemas.microsoft.com/office/powerpoint/2010/main" val="240111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2D97-07D9-455F-A684-D10C2FE3FECE}"/>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90616DEA-4E55-42D6-80D2-0957F222AD09}"/>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4" name="Footer Placeholder 3">
            <a:extLst>
              <a:ext uri="{FF2B5EF4-FFF2-40B4-BE49-F238E27FC236}">
                <a16:creationId xmlns:a16="http://schemas.microsoft.com/office/drawing/2014/main" id="{36A05648-AD21-4109-BA02-D4C6C61BA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FA85BB-FD7F-43BA-BE98-A37B4FC587D8}"/>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6" name="0D3E9B9D-EC46-4B47-449F-30ED668CDDF8">
            <a:extLst>
              <a:ext uri="{FF2B5EF4-FFF2-40B4-BE49-F238E27FC236}">
                <a16:creationId xmlns:a16="http://schemas.microsoft.com/office/drawing/2014/main" id="{B0631DAD-10C8-4C8D-B2AC-573B6C86FD3D}"/>
              </a:ext>
            </a:extLst>
          </p:cNvPr>
          <p:cNvPicPr>
            <a:picLocks noChangeAspect="1"/>
          </p:cNvPicPr>
          <p:nvPr userDrawn="1"/>
        </p:nvPicPr>
        <p:blipFill>
          <a:blip r:embed="rId2" cstate="print">
            <a:extLst>
              <a:ext uri="{6647EEFB-D82B-4928-B072-4AB8C604C1BD}"/>
            </a:extLst>
          </a:blip>
          <a:stretch>
            <a:fillRect/>
          </a:stretch>
        </p:blipFill>
        <p:spPr>
          <a:xfrm>
            <a:off x="0" y="57150"/>
            <a:ext cx="12192000" cy="304800"/>
          </a:xfrm>
          <a:prstGeom prst="rect">
            <a:avLst/>
          </a:prstGeom>
        </p:spPr>
      </p:pic>
      <p:pic>
        <p:nvPicPr>
          <p:cNvPr id="7" name="A0B49416-1068-42D7-0AF5-99C6460EB5F7">
            <a:extLst>
              <a:ext uri="{FF2B5EF4-FFF2-40B4-BE49-F238E27FC236}">
                <a16:creationId xmlns:a16="http://schemas.microsoft.com/office/drawing/2014/main" id="{09034203-955E-44D7-AF03-815EE4805103}"/>
              </a:ext>
            </a:extLst>
          </p:cNvPr>
          <p:cNvPicPr>
            <a:picLocks noChangeAspect="1"/>
          </p:cNvPicPr>
          <p:nvPr userDrawn="1"/>
        </p:nvPicPr>
        <p:blipFill>
          <a:blip r:embed="rId3" cstate="print">
            <a:extLst>
              <a:ext uri="{07DCC85A-E7BB-4F18-C5A0-7006689352C2}"/>
            </a:extLst>
          </a:blip>
          <a:stretch>
            <a:fillRect/>
          </a:stretch>
        </p:blipFill>
        <p:spPr>
          <a:xfrm>
            <a:off x="0" y="0"/>
            <a:ext cx="12192000" cy="66675"/>
          </a:xfrm>
          <a:prstGeom prst="rect">
            <a:avLst/>
          </a:prstGeom>
        </p:spPr>
      </p:pic>
    </p:spTree>
    <p:extLst>
      <p:ext uri="{BB962C8B-B14F-4D97-AF65-F5344CB8AC3E}">
        <p14:creationId xmlns:p14="http://schemas.microsoft.com/office/powerpoint/2010/main" val="201223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0AE15-94E9-45DD-82F1-D95053ECE0F1}"/>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3" name="Footer Placeholder 2">
            <a:extLst>
              <a:ext uri="{FF2B5EF4-FFF2-40B4-BE49-F238E27FC236}">
                <a16:creationId xmlns:a16="http://schemas.microsoft.com/office/drawing/2014/main" id="{B355D95B-973D-42E7-BC16-8C2B023CCE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10744B-B8A9-4ECA-ADB1-9A9CDB34021F}"/>
              </a:ext>
            </a:extLst>
          </p:cNvPr>
          <p:cNvSpPr>
            <a:spLocks noGrp="1"/>
          </p:cNvSpPr>
          <p:nvPr>
            <p:ph type="sldNum" sz="quarter" idx="12"/>
          </p:nvPr>
        </p:nvSpPr>
        <p:spPr/>
        <p:txBody>
          <a:bodyPr/>
          <a:lstStyle/>
          <a:p>
            <a:fld id="{7FB464BB-15C9-45B6-BE04-972AA5E9E29B}" type="slidenum">
              <a:rPr lang="en-US" smtClean="0"/>
              <a:t>‹#›</a:t>
            </a:fld>
            <a:endParaRPr lang="en-US"/>
          </a:p>
        </p:txBody>
      </p:sp>
      <p:pic>
        <p:nvPicPr>
          <p:cNvPr id="5" name="0D3E9B9D-EC46-4B47-449F-30ED668CDDF8">
            <a:extLst>
              <a:ext uri="{FF2B5EF4-FFF2-40B4-BE49-F238E27FC236}">
                <a16:creationId xmlns:a16="http://schemas.microsoft.com/office/drawing/2014/main" id="{4CE6D3DA-EE98-46C0-B942-E591D4C2108E}"/>
              </a:ext>
            </a:extLst>
          </p:cNvPr>
          <p:cNvPicPr>
            <a:picLocks noChangeAspect="1"/>
          </p:cNvPicPr>
          <p:nvPr userDrawn="1"/>
        </p:nvPicPr>
        <p:blipFill>
          <a:blip r:embed="rId2" cstate="print">
            <a:extLst>
              <a:ext uri="{6647EEFB-D82B-4928-B072-4AB8C604C1BD}"/>
            </a:extLst>
          </a:blip>
          <a:stretch>
            <a:fillRect/>
          </a:stretch>
        </p:blipFill>
        <p:spPr>
          <a:xfrm>
            <a:off x="0" y="57150"/>
            <a:ext cx="12192000" cy="304800"/>
          </a:xfrm>
          <a:prstGeom prst="rect">
            <a:avLst/>
          </a:prstGeom>
        </p:spPr>
      </p:pic>
      <p:pic>
        <p:nvPicPr>
          <p:cNvPr id="6" name="A0B49416-1068-42D7-0AF5-99C6460EB5F7">
            <a:extLst>
              <a:ext uri="{FF2B5EF4-FFF2-40B4-BE49-F238E27FC236}">
                <a16:creationId xmlns:a16="http://schemas.microsoft.com/office/drawing/2014/main" id="{EDBF4FC3-CFF5-4956-8892-1E415F650386}"/>
              </a:ext>
            </a:extLst>
          </p:cNvPr>
          <p:cNvPicPr>
            <a:picLocks noChangeAspect="1"/>
          </p:cNvPicPr>
          <p:nvPr userDrawn="1"/>
        </p:nvPicPr>
        <p:blipFill>
          <a:blip r:embed="rId3" cstate="print">
            <a:extLst>
              <a:ext uri="{07DCC85A-E7BB-4F18-C5A0-7006689352C2}"/>
            </a:extLst>
          </a:blip>
          <a:stretch>
            <a:fillRect/>
          </a:stretch>
        </p:blipFill>
        <p:spPr>
          <a:xfrm>
            <a:off x="0" y="0"/>
            <a:ext cx="12192000" cy="66675"/>
          </a:xfrm>
          <a:prstGeom prst="rect">
            <a:avLst/>
          </a:prstGeom>
        </p:spPr>
      </p:pic>
    </p:spTree>
    <p:extLst>
      <p:ext uri="{BB962C8B-B14F-4D97-AF65-F5344CB8AC3E}">
        <p14:creationId xmlns:p14="http://schemas.microsoft.com/office/powerpoint/2010/main" val="182164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063D-B22E-44B3-A94E-3DB0E9E46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0B9A4-D939-4D15-9E5B-676E7F5F57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585795-7FB6-4A26-AD21-18931FC3E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1D5BC-6959-4FCF-95B8-2B3D6DAB5FCD}"/>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6" name="Footer Placeholder 5">
            <a:extLst>
              <a:ext uri="{FF2B5EF4-FFF2-40B4-BE49-F238E27FC236}">
                <a16:creationId xmlns:a16="http://schemas.microsoft.com/office/drawing/2014/main" id="{6494EEEC-E719-42EC-B34B-BB53CD927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B2EBD-E940-4FEC-98E5-1671BFBD3E62}"/>
              </a:ext>
            </a:extLst>
          </p:cNvPr>
          <p:cNvSpPr>
            <a:spLocks noGrp="1"/>
          </p:cNvSpPr>
          <p:nvPr>
            <p:ph type="sldNum" sz="quarter" idx="12"/>
          </p:nvPr>
        </p:nvSpPr>
        <p:spPr/>
        <p:txBody>
          <a:bodyPr/>
          <a:lstStyle/>
          <a:p>
            <a:fld id="{7FB464BB-15C9-45B6-BE04-972AA5E9E29B}" type="slidenum">
              <a:rPr lang="en-US" smtClean="0"/>
              <a:t>‹#›</a:t>
            </a:fld>
            <a:endParaRPr lang="en-US"/>
          </a:p>
        </p:txBody>
      </p:sp>
    </p:spTree>
    <p:extLst>
      <p:ext uri="{BB962C8B-B14F-4D97-AF65-F5344CB8AC3E}">
        <p14:creationId xmlns:p14="http://schemas.microsoft.com/office/powerpoint/2010/main" val="277058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F6AE4-8514-4BBF-893E-83AB276C5E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D143BC-7461-4761-8202-37C591280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DBE91-9A61-441D-B046-82BCF1B7D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26830F-053A-4B2C-9ECD-1501EB4C5061}"/>
              </a:ext>
            </a:extLst>
          </p:cNvPr>
          <p:cNvSpPr>
            <a:spLocks noGrp="1"/>
          </p:cNvSpPr>
          <p:nvPr>
            <p:ph type="dt" sz="half" idx="10"/>
          </p:nvPr>
        </p:nvSpPr>
        <p:spPr/>
        <p:txBody>
          <a:bodyPr/>
          <a:lstStyle/>
          <a:p>
            <a:fld id="{3138BEEA-B2DB-4562-BE6A-63DCAB908907}" type="datetimeFigureOut">
              <a:rPr lang="en-US" smtClean="0"/>
              <a:t>2/8/2022</a:t>
            </a:fld>
            <a:endParaRPr lang="en-US"/>
          </a:p>
        </p:txBody>
      </p:sp>
      <p:sp>
        <p:nvSpPr>
          <p:cNvPr id="6" name="Footer Placeholder 5">
            <a:extLst>
              <a:ext uri="{FF2B5EF4-FFF2-40B4-BE49-F238E27FC236}">
                <a16:creationId xmlns:a16="http://schemas.microsoft.com/office/drawing/2014/main" id="{9D8E13A1-3145-4283-AB62-CDC391947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4D2C8-9B5A-4076-8C1C-85DF15D96E7F}"/>
              </a:ext>
            </a:extLst>
          </p:cNvPr>
          <p:cNvSpPr>
            <a:spLocks noGrp="1"/>
          </p:cNvSpPr>
          <p:nvPr>
            <p:ph type="sldNum" sz="quarter" idx="12"/>
          </p:nvPr>
        </p:nvSpPr>
        <p:spPr/>
        <p:txBody>
          <a:bodyPr/>
          <a:lstStyle/>
          <a:p>
            <a:fld id="{7FB464BB-15C9-45B6-BE04-972AA5E9E29B}" type="slidenum">
              <a:rPr lang="en-US" smtClean="0"/>
              <a:t>‹#›</a:t>
            </a:fld>
            <a:endParaRPr lang="en-US"/>
          </a:p>
        </p:txBody>
      </p:sp>
    </p:spTree>
    <p:extLst>
      <p:ext uri="{BB962C8B-B14F-4D97-AF65-F5344CB8AC3E}">
        <p14:creationId xmlns:p14="http://schemas.microsoft.com/office/powerpoint/2010/main" val="7331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2F983-696D-4D06-B28E-D26FBE052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A57630-6B73-4B29-A9CF-3F547CCA8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2B1D9-19D4-4B6A-A65A-130B44703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8BEEA-B2DB-4562-BE6A-63DCAB908907}" type="datetimeFigureOut">
              <a:rPr lang="en-US" smtClean="0"/>
              <a:t>2/8/2022</a:t>
            </a:fld>
            <a:endParaRPr lang="en-US"/>
          </a:p>
        </p:txBody>
      </p:sp>
      <p:sp>
        <p:nvSpPr>
          <p:cNvPr id="5" name="Footer Placeholder 4">
            <a:extLst>
              <a:ext uri="{FF2B5EF4-FFF2-40B4-BE49-F238E27FC236}">
                <a16:creationId xmlns:a16="http://schemas.microsoft.com/office/drawing/2014/main" id="{1D5FCEFC-EE83-42FD-B44A-6BB5E6947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212B46-A3D3-42F2-A03B-F2B4663377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464BB-15C9-45B6-BE04-972AA5E9E29B}" type="slidenum">
              <a:rPr lang="en-US" smtClean="0"/>
              <a:t>‹#›</a:t>
            </a:fld>
            <a:endParaRPr lang="en-US"/>
          </a:p>
        </p:txBody>
      </p:sp>
    </p:spTree>
    <p:extLst>
      <p:ext uri="{BB962C8B-B14F-4D97-AF65-F5344CB8AC3E}">
        <p14:creationId xmlns:p14="http://schemas.microsoft.com/office/powerpoint/2010/main" val="396159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QHFpGAmgct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D99EB7-F9FC-4C7B-B143-236E214EFA33}"/>
              </a:ext>
            </a:extLst>
          </p:cNvPr>
          <p:cNvSpPr>
            <a:spLocks noGrp="1"/>
          </p:cNvSpPr>
          <p:nvPr>
            <p:ph type="subTitle" idx="1"/>
          </p:nvPr>
        </p:nvSpPr>
        <p:spPr/>
        <p:txBody>
          <a:bodyPr>
            <a:normAutofit/>
          </a:bodyPr>
          <a:lstStyle/>
          <a:p>
            <a:r>
              <a:rPr lang="en-US" sz="4000"/>
              <a:t>Signs, Signals, and Markings</a:t>
            </a:r>
          </a:p>
        </p:txBody>
      </p:sp>
    </p:spTree>
    <p:extLst>
      <p:ext uri="{BB962C8B-B14F-4D97-AF65-F5344CB8AC3E}">
        <p14:creationId xmlns:p14="http://schemas.microsoft.com/office/powerpoint/2010/main" val="1170309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43E9-2756-474C-8996-0BE67ADE0648}"/>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7CDBA4BA-EB71-4C92-8F49-99A9B8A3B127}"/>
              </a:ext>
            </a:extLst>
          </p:cNvPr>
          <p:cNvSpPr>
            <a:spLocks noGrp="1"/>
          </p:cNvSpPr>
          <p:nvPr>
            <p:ph idx="1"/>
          </p:nvPr>
        </p:nvSpPr>
        <p:spPr>
          <a:xfrm>
            <a:off x="475396" y="1486895"/>
            <a:ext cx="11045952" cy="4867723"/>
          </a:xfrm>
        </p:spPr>
        <p:txBody>
          <a:bodyPr>
            <a:normAutofit lnSpcReduction="10000"/>
          </a:bodyPr>
          <a:lstStyle/>
          <a:p>
            <a:pPr marL="0" indent="0">
              <a:buNone/>
            </a:pPr>
            <a:r>
              <a:rPr lang="en-US" b="1"/>
              <a:t>Yield Sign (Regulation)</a:t>
            </a:r>
            <a:endParaRPr lang="en-US"/>
          </a:p>
          <a:p>
            <a:pPr marL="0" indent="0">
              <a:buNone/>
            </a:pPr>
            <a:endParaRPr lang="en-US" b="1"/>
          </a:p>
          <a:p>
            <a:pPr marL="0" indent="0">
              <a:buNone/>
            </a:pPr>
            <a:r>
              <a:rPr lang="en-US" b="1" u="sng"/>
              <a:t>Color:</a:t>
            </a:r>
            <a:r>
              <a:rPr lang="en-US" b="1"/>
              <a:t>  </a:t>
            </a:r>
            <a:r>
              <a:rPr lang="en-US"/>
              <a:t>Red and white with red letters</a:t>
            </a:r>
          </a:p>
          <a:p>
            <a:pPr marL="0" indent="0">
              <a:buNone/>
            </a:pPr>
            <a:endParaRPr lang="en-US" u="sng"/>
          </a:p>
          <a:p>
            <a:pPr marL="0" indent="0">
              <a:buNone/>
            </a:pPr>
            <a:r>
              <a:rPr lang="en-US" b="1" u="sng"/>
              <a:t>Meaning:</a:t>
            </a:r>
          </a:p>
          <a:p>
            <a:r>
              <a:rPr lang="en-US"/>
              <a:t>Decrease speed as you reach the intersection.  Prepare to stop and yield the right-of-way to vehicles and pedestrians in or heading toward the intersection</a:t>
            </a:r>
          </a:p>
          <a:p>
            <a:r>
              <a:rPr lang="en-US"/>
              <a:t>You must come to a full stop at YIELD sign IF traffic conditions require it.  When you approach a YIELD sign, check carefully for traffic and be prepared to stop.</a:t>
            </a:r>
          </a:p>
        </p:txBody>
      </p:sp>
    </p:spTree>
    <p:extLst>
      <p:ext uri="{BB962C8B-B14F-4D97-AF65-F5344CB8AC3E}">
        <p14:creationId xmlns:p14="http://schemas.microsoft.com/office/powerpoint/2010/main" val="2601674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6766-0DF3-47D4-8509-93542A06DDCC}"/>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8F7CE712-2B69-443E-8E7B-275AAE234B64}"/>
              </a:ext>
            </a:extLst>
          </p:cNvPr>
          <p:cNvSpPr>
            <a:spLocks noGrp="1"/>
          </p:cNvSpPr>
          <p:nvPr>
            <p:ph idx="1"/>
          </p:nvPr>
        </p:nvSpPr>
        <p:spPr>
          <a:xfrm>
            <a:off x="466160" y="1413005"/>
            <a:ext cx="11045952" cy="4969322"/>
          </a:xfrm>
        </p:spPr>
        <p:txBody>
          <a:bodyPr>
            <a:normAutofit lnSpcReduction="10000"/>
          </a:bodyPr>
          <a:lstStyle/>
          <a:p>
            <a:pPr marL="0" indent="0">
              <a:buNone/>
            </a:pPr>
            <a:r>
              <a:rPr lang="en-US" b="1"/>
              <a:t>Other Regulation Signs</a:t>
            </a:r>
            <a:endParaRPr lang="en-US"/>
          </a:p>
          <a:p>
            <a:pPr marL="0" indent="0">
              <a:buNone/>
            </a:pPr>
            <a:endParaRPr lang="en-US" b="1"/>
          </a:p>
          <a:p>
            <a:pPr marL="0" indent="0">
              <a:buNone/>
            </a:pPr>
            <a:r>
              <a:rPr lang="en-US" b="1" u="sng"/>
              <a:t>Color:</a:t>
            </a:r>
            <a:r>
              <a:rPr lang="en-US"/>
              <a:t>  White, with black and/or red letters or symbols</a:t>
            </a:r>
          </a:p>
          <a:p>
            <a:pPr marL="0" indent="0">
              <a:buNone/>
            </a:pPr>
            <a:endParaRPr lang="en-US" b="1" u="sng"/>
          </a:p>
          <a:p>
            <a:pPr marL="0" indent="0">
              <a:buNone/>
            </a:pPr>
            <a:r>
              <a:rPr lang="en-US" b="1" u="sng"/>
              <a:t>Meaning:</a:t>
            </a:r>
          </a:p>
          <a:p>
            <a:r>
              <a:rPr lang="en-US"/>
              <a:t>These signs give information about rules for traffic direction, lane use, turns, speed, parking, and other special requirements</a:t>
            </a:r>
          </a:p>
          <a:p>
            <a:r>
              <a:rPr lang="en-US"/>
              <a:t>Some regulation signs have a red circle with a slash over a symbol.  This indicates that an action, like a right turn, is not allowed or that some vehicles are restricted from the road.  Rectangular white signs with black or red letters or symbols are indications to be alert for special rules.</a:t>
            </a:r>
          </a:p>
        </p:txBody>
      </p:sp>
    </p:spTree>
    <p:extLst>
      <p:ext uri="{BB962C8B-B14F-4D97-AF65-F5344CB8AC3E}">
        <p14:creationId xmlns:p14="http://schemas.microsoft.com/office/powerpoint/2010/main" val="200213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B178-A70C-46BE-8796-798F0E68A30D}"/>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79D03DD6-14F2-406E-9A96-697BFB20FE57}"/>
              </a:ext>
            </a:extLst>
          </p:cNvPr>
          <p:cNvSpPr>
            <a:spLocks noGrp="1"/>
          </p:cNvSpPr>
          <p:nvPr>
            <p:ph idx="1"/>
          </p:nvPr>
        </p:nvSpPr>
        <p:spPr/>
        <p:txBody>
          <a:bodyPr/>
          <a:lstStyle/>
          <a:p>
            <a:pPr marL="0" indent="0">
              <a:buNone/>
            </a:pPr>
            <a:r>
              <a:rPr lang="en-US" b="1"/>
              <a:t>Warning Signs</a:t>
            </a:r>
            <a:endParaRPr lang="en-US"/>
          </a:p>
          <a:p>
            <a:pPr marL="0" indent="0">
              <a:buNone/>
            </a:pPr>
            <a:endParaRPr lang="en-US" b="1"/>
          </a:p>
          <a:p>
            <a:pPr marL="0" indent="0">
              <a:buNone/>
            </a:pPr>
            <a:r>
              <a:rPr lang="en-US" b="1" u="sng"/>
              <a:t>Color:</a:t>
            </a:r>
            <a:r>
              <a:rPr lang="en-US"/>
              <a:t>  Yellow, with black letters or symbols</a:t>
            </a:r>
          </a:p>
          <a:p>
            <a:pPr marL="0" indent="0">
              <a:buNone/>
            </a:pPr>
            <a:endParaRPr lang="en-US" b="1" u="sng"/>
          </a:p>
          <a:p>
            <a:pPr marL="0" indent="0">
              <a:buNone/>
            </a:pPr>
            <a:r>
              <a:rPr lang="en-US" b="1" u="sng"/>
              <a:t>Meaning:</a:t>
            </a:r>
            <a:endParaRPr lang="en-US"/>
          </a:p>
          <a:p>
            <a:r>
              <a:rPr lang="en-US"/>
              <a:t>You are approaching a hazardous location or a location where there is a special rule</a:t>
            </a:r>
          </a:p>
          <a:p>
            <a:r>
              <a:rPr lang="en-US"/>
              <a:t>A warning sign can be accompanied by a yellow and black “recommended speed” sign, indicating reduced speed is advise.</a:t>
            </a:r>
          </a:p>
        </p:txBody>
      </p:sp>
    </p:spTree>
    <p:extLst>
      <p:ext uri="{BB962C8B-B14F-4D97-AF65-F5344CB8AC3E}">
        <p14:creationId xmlns:p14="http://schemas.microsoft.com/office/powerpoint/2010/main" val="224351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7DA9-4C82-4F36-A430-D2D3FC63A361}"/>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176C782F-AC64-4AE1-82C6-063C00F47E78}"/>
              </a:ext>
            </a:extLst>
          </p:cNvPr>
          <p:cNvSpPr>
            <a:spLocks noGrp="1"/>
          </p:cNvSpPr>
          <p:nvPr>
            <p:ph idx="1"/>
          </p:nvPr>
        </p:nvSpPr>
        <p:spPr/>
        <p:txBody>
          <a:bodyPr>
            <a:normAutofit lnSpcReduction="10000"/>
          </a:bodyPr>
          <a:lstStyle/>
          <a:p>
            <a:pPr marL="0" indent="0">
              <a:buNone/>
            </a:pPr>
            <a:r>
              <a:rPr lang="en-US" b="1"/>
              <a:t>Work Area Signs</a:t>
            </a:r>
            <a:endParaRPr lang="en-US"/>
          </a:p>
          <a:p>
            <a:pPr marL="0" indent="0">
              <a:buNone/>
            </a:pPr>
            <a:endParaRPr lang="en-US" b="1" u="sng"/>
          </a:p>
          <a:p>
            <a:pPr marL="0" indent="0">
              <a:buNone/>
            </a:pPr>
            <a:r>
              <a:rPr lang="en-US" b="1" u="sng"/>
              <a:t>Color: </a:t>
            </a:r>
            <a:r>
              <a:rPr lang="en-US"/>
              <a:t>Orange, with black letters or symbols</a:t>
            </a:r>
          </a:p>
          <a:p>
            <a:pPr marL="0" indent="0">
              <a:buNone/>
            </a:pPr>
            <a:endParaRPr lang="en-US" b="1" u="sng"/>
          </a:p>
          <a:p>
            <a:pPr marL="0" indent="0">
              <a:buNone/>
            </a:pPr>
            <a:r>
              <a:rPr lang="en-US" b="1" u="sng"/>
              <a:t>Meaning:</a:t>
            </a:r>
            <a:endParaRPr lang="en-US"/>
          </a:p>
          <a:p>
            <a:r>
              <a:rPr lang="en-US"/>
              <a:t>People are at work on or near the roadway; traffic can be controlled by a flag person</a:t>
            </a:r>
          </a:p>
          <a:p>
            <a:r>
              <a:rPr lang="en-US"/>
              <a:t>A work area speed limit as low as 25 can be posted.  Even if no speed limit is provided, you must drive at a reduced speed through the work zone and you must always obey the flag persons.</a:t>
            </a:r>
          </a:p>
        </p:txBody>
      </p:sp>
    </p:spTree>
    <p:extLst>
      <p:ext uri="{BB962C8B-B14F-4D97-AF65-F5344CB8AC3E}">
        <p14:creationId xmlns:p14="http://schemas.microsoft.com/office/powerpoint/2010/main" val="1701823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24E84-B30D-46D9-A024-93C12AEC14F9}"/>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14D098E4-842E-400C-8CAF-D823FEE2AE1B}"/>
              </a:ext>
            </a:extLst>
          </p:cNvPr>
          <p:cNvSpPr>
            <a:spLocks noGrp="1"/>
          </p:cNvSpPr>
          <p:nvPr>
            <p:ph idx="1"/>
          </p:nvPr>
        </p:nvSpPr>
        <p:spPr/>
        <p:txBody>
          <a:bodyPr/>
          <a:lstStyle/>
          <a:p>
            <a:pPr marL="0" indent="0">
              <a:buNone/>
            </a:pPr>
            <a:r>
              <a:rPr lang="en-US" b="1"/>
              <a:t>Service Signs</a:t>
            </a:r>
            <a:endParaRPr lang="en-US"/>
          </a:p>
          <a:p>
            <a:pPr marL="0" indent="0">
              <a:buNone/>
            </a:pPr>
            <a:endParaRPr lang="en-US" b="1"/>
          </a:p>
          <a:p>
            <a:pPr marL="0" indent="0">
              <a:buNone/>
            </a:pPr>
            <a:r>
              <a:rPr lang="en-US" b="1" u="sng"/>
              <a:t>Color:</a:t>
            </a:r>
            <a:r>
              <a:rPr lang="en-US"/>
              <a:t>  Blue, with white letters or symbols</a:t>
            </a:r>
          </a:p>
          <a:p>
            <a:pPr marL="0" indent="0">
              <a:buNone/>
            </a:pPr>
            <a:endParaRPr lang="en-US" b="1" u="sng"/>
          </a:p>
          <a:p>
            <a:pPr marL="0" indent="0">
              <a:buNone/>
            </a:pPr>
            <a:r>
              <a:rPr lang="en-US" b="1" u="sng"/>
              <a:t>Meaning:</a:t>
            </a:r>
            <a:endParaRPr lang="en-US"/>
          </a:p>
          <a:p>
            <a:r>
              <a:rPr lang="en-US"/>
              <a:t>Show the location of services like rest areas, gas stations, camping and medical facilities.</a:t>
            </a:r>
          </a:p>
        </p:txBody>
      </p:sp>
    </p:spTree>
    <p:extLst>
      <p:ext uri="{BB962C8B-B14F-4D97-AF65-F5344CB8AC3E}">
        <p14:creationId xmlns:p14="http://schemas.microsoft.com/office/powerpoint/2010/main" val="231118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CFA3-23DD-4ADE-941E-8F2ECE5F80BC}"/>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E2A79FD1-94E8-4F48-BC42-C34CEFA4201C}"/>
              </a:ext>
            </a:extLst>
          </p:cNvPr>
          <p:cNvSpPr>
            <a:spLocks noGrp="1"/>
          </p:cNvSpPr>
          <p:nvPr>
            <p:ph idx="1"/>
          </p:nvPr>
        </p:nvSpPr>
        <p:spPr/>
        <p:txBody>
          <a:bodyPr/>
          <a:lstStyle/>
          <a:p>
            <a:pPr marL="0" indent="0">
              <a:buNone/>
            </a:pPr>
            <a:r>
              <a:rPr lang="en-US" b="1" u="sng"/>
              <a:t>Destination Signs</a:t>
            </a:r>
            <a:endParaRPr lang="en-US"/>
          </a:p>
          <a:p>
            <a:pPr marL="0" indent="0">
              <a:buNone/>
            </a:pPr>
            <a:endParaRPr lang="en-US" b="1" u="sng"/>
          </a:p>
          <a:p>
            <a:pPr marL="0" indent="0">
              <a:buNone/>
            </a:pPr>
            <a:r>
              <a:rPr lang="en-US" b="1" u="sng"/>
              <a:t>Color:</a:t>
            </a:r>
            <a:r>
              <a:rPr lang="en-US"/>
              <a:t> Green, with white letters</a:t>
            </a:r>
          </a:p>
          <a:p>
            <a:pPr marL="0" indent="0">
              <a:buNone/>
            </a:pPr>
            <a:endParaRPr lang="en-US" b="1" u="sng"/>
          </a:p>
          <a:p>
            <a:pPr marL="0" indent="0">
              <a:buNone/>
            </a:pPr>
            <a:r>
              <a:rPr lang="en-US" b="1" u="sng"/>
              <a:t>Meaning:</a:t>
            </a:r>
            <a:endParaRPr lang="en-US"/>
          </a:p>
          <a:p>
            <a:r>
              <a:rPr lang="en-US"/>
              <a:t>Show the direction and distance to locations</a:t>
            </a:r>
          </a:p>
        </p:txBody>
      </p:sp>
    </p:spTree>
    <p:extLst>
      <p:ext uri="{BB962C8B-B14F-4D97-AF65-F5344CB8AC3E}">
        <p14:creationId xmlns:p14="http://schemas.microsoft.com/office/powerpoint/2010/main" val="2477651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6546-F540-4452-B4FE-0E45E59985DE}"/>
              </a:ext>
            </a:extLst>
          </p:cNvPr>
          <p:cNvSpPr>
            <a:spLocks noGrp="1"/>
          </p:cNvSpPr>
          <p:nvPr>
            <p:ph type="title"/>
          </p:nvPr>
        </p:nvSpPr>
        <p:spPr/>
        <p:txBody>
          <a:bodyPr/>
          <a:lstStyle/>
          <a:p>
            <a:r>
              <a:rPr lang="en-US"/>
              <a:t>Traffic Lights</a:t>
            </a:r>
          </a:p>
        </p:txBody>
      </p:sp>
      <p:sp>
        <p:nvSpPr>
          <p:cNvPr id="3" name="Content Placeholder 2">
            <a:extLst>
              <a:ext uri="{FF2B5EF4-FFF2-40B4-BE49-F238E27FC236}">
                <a16:creationId xmlns:a16="http://schemas.microsoft.com/office/drawing/2014/main" id="{26E60C62-21A9-48ED-A8E3-A1F34772C632}"/>
              </a:ext>
            </a:extLst>
          </p:cNvPr>
          <p:cNvSpPr>
            <a:spLocks noGrp="1"/>
          </p:cNvSpPr>
          <p:nvPr>
            <p:ph idx="1"/>
          </p:nvPr>
        </p:nvSpPr>
        <p:spPr/>
        <p:txBody>
          <a:bodyPr/>
          <a:lstStyle/>
          <a:p>
            <a:r>
              <a:rPr lang="en-US"/>
              <a:t>Usually red, yellow, green from top to bottom or left to right</a:t>
            </a:r>
          </a:p>
          <a:p>
            <a:endParaRPr lang="en-US"/>
          </a:p>
          <a:p>
            <a:r>
              <a:rPr lang="en-US"/>
              <a:t>Traffic signals indicate who has the right of way at an intersection</a:t>
            </a:r>
          </a:p>
          <a:p>
            <a:endParaRPr lang="en-US"/>
          </a:p>
          <a:p>
            <a:r>
              <a:rPr lang="en-US"/>
              <a:t>If traffic lights are out of service or not operating correctly when you approach an intersection, you must come to a stop as you would for a stop sign.  You must then continue according to the rules of right-of-way, unless you are told to continue by a traffic officer.</a:t>
            </a:r>
          </a:p>
        </p:txBody>
      </p:sp>
    </p:spTree>
    <p:extLst>
      <p:ext uri="{BB962C8B-B14F-4D97-AF65-F5344CB8AC3E}">
        <p14:creationId xmlns:p14="http://schemas.microsoft.com/office/powerpoint/2010/main" val="192157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59E2-526E-42CF-96AD-E8D315079E4B}"/>
              </a:ext>
            </a:extLst>
          </p:cNvPr>
          <p:cNvSpPr>
            <a:spLocks noGrp="1"/>
          </p:cNvSpPr>
          <p:nvPr>
            <p:ph type="title"/>
          </p:nvPr>
        </p:nvSpPr>
        <p:spPr/>
        <p:txBody>
          <a:bodyPr/>
          <a:lstStyle/>
          <a:p>
            <a:r>
              <a:rPr lang="en-US"/>
              <a:t>Traffic Lights and What They Indicate</a:t>
            </a:r>
          </a:p>
        </p:txBody>
      </p:sp>
      <p:pic>
        <p:nvPicPr>
          <p:cNvPr id="4" name="669FDCC8-B774-4271-7837-500AD26AA951">
            <a:extLst>
              <a:ext uri="{FF2B5EF4-FFF2-40B4-BE49-F238E27FC236}">
                <a16:creationId xmlns:a16="http://schemas.microsoft.com/office/drawing/2014/main" id="{5DE21B75-59F8-4499-9DED-CB1525510545}"/>
              </a:ext>
            </a:extLst>
          </p:cNvPr>
          <p:cNvPicPr>
            <a:picLocks noChangeAspect="1"/>
          </p:cNvPicPr>
          <p:nvPr/>
        </p:nvPicPr>
        <p:blipFill>
          <a:blip r:embed="rId2" cstate="print">
            <a:extLst>
              <a:ext uri="{963D43A4-885C-4023-2532-AF3DA7128D34}"/>
            </a:extLst>
          </a:blip>
          <a:stretch>
            <a:fillRect/>
          </a:stretch>
        </p:blipFill>
        <p:spPr>
          <a:xfrm>
            <a:off x="531090" y="1433367"/>
            <a:ext cx="10272481" cy="5207577"/>
          </a:xfrm>
          <a:prstGeom prst="rect">
            <a:avLst/>
          </a:prstGeom>
        </p:spPr>
      </p:pic>
    </p:spTree>
    <p:extLst>
      <p:ext uri="{BB962C8B-B14F-4D97-AF65-F5344CB8AC3E}">
        <p14:creationId xmlns:p14="http://schemas.microsoft.com/office/powerpoint/2010/main" val="96660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D54A-48A2-4BD6-B4CC-45F4EBBB6131}"/>
              </a:ext>
            </a:extLst>
          </p:cNvPr>
          <p:cNvSpPr>
            <a:spLocks noGrp="1"/>
          </p:cNvSpPr>
          <p:nvPr>
            <p:ph type="title"/>
          </p:nvPr>
        </p:nvSpPr>
        <p:spPr/>
        <p:txBody>
          <a:bodyPr/>
          <a:lstStyle/>
          <a:p>
            <a:r>
              <a:rPr lang="en-US"/>
              <a:t>Pedestrian Signals</a:t>
            </a:r>
          </a:p>
        </p:txBody>
      </p:sp>
      <p:sp>
        <p:nvSpPr>
          <p:cNvPr id="3" name="Content Placeholder 2">
            <a:extLst>
              <a:ext uri="{FF2B5EF4-FFF2-40B4-BE49-F238E27FC236}">
                <a16:creationId xmlns:a16="http://schemas.microsoft.com/office/drawing/2014/main" id="{6E4BE8D0-FB9D-4EF1-9F80-207DC28AA7F1}"/>
              </a:ext>
            </a:extLst>
          </p:cNvPr>
          <p:cNvSpPr>
            <a:spLocks noGrp="1"/>
          </p:cNvSpPr>
          <p:nvPr>
            <p:ph idx="1"/>
          </p:nvPr>
        </p:nvSpPr>
        <p:spPr/>
        <p:txBody>
          <a:bodyPr/>
          <a:lstStyle/>
          <a:p>
            <a:r>
              <a:rPr lang="en-US"/>
              <a:t>Designed to allow pedestrians to cross streets safely</a:t>
            </a:r>
          </a:p>
          <a:p>
            <a:endParaRPr lang="en-US"/>
          </a:p>
          <a:p>
            <a:r>
              <a:rPr lang="en-US"/>
              <a:t>Some signals are automatic, some must be activated by pushing a button</a:t>
            </a:r>
          </a:p>
          <a:p>
            <a:endParaRPr lang="en-US"/>
          </a:p>
          <a:p>
            <a:r>
              <a:rPr lang="en-US"/>
              <a:t>Many have audible indications that corresponds with the countdown.</a:t>
            </a:r>
          </a:p>
        </p:txBody>
      </p:sp>
    </p:spTree>
    <p:extLst>
      <p:ext uri="{BB962C8B-B14F-4D97-AF65-F5344CB8AC3E}">
        <p14:creationId xmlns:p14="http://schemas.microsoft.com/office/powerpoint/2010/main" val="153056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E364-6ADF-4C78-9409-6B59CB8D5554}"/>
              </a:ext>
            </a:extLst>
          </p:cNvPr>
          <p:cNvSpPr>
            <a:spLocks noGrp="1"/>
          </p:cNvSpPr>
          <p:nvPr>
            <p:ph type="title"/>
          </p:nvPr>
        </p:nvSpPr>
        <p:spPr/>
        <p:txBody>
          <a:bodyPr/>
          <a:lstStyle/>
          <a:p>
            <a:r>
              <a:rPr lang="en-US"/>
              <a:t>Pavement Markings</a:t>
            </a:r>
          </a:p>
        </p:txBody>
      </p:sp>
      <p:sp>
        <p:nvSpPr>
          <p:cNvPr id="3" name="Content Placeholder 2">
            <a:extLst>
              <a:ext uri="{FF2B5EF4-FFF2-40B4-BE49-F238E27FC236}">
                <a16:creationId xmlns:a16="http://schemas.microsoft.com/office/drawing/2014/main" id="{6CE23410-7574-4A0B-B644-D5514C589E64}"/>
              </a:ext>
            </a:extLst>
          </p:cNvPr>
          <p:cNvSpPr>
            <a:spLocks noGrp="1"/>
          </p:cNvSpPr>
          <p:nvPr>
            <p:ph idx="1"/>
          </p:nvPr>
        </p:nvSpPr>
        <p:spPr>
          <a:xfrm>
            <a:off x="484632" y="1736277"/>
            <a:ext cx="7800386" cy="4440685"/>
          </a:xfrm>
        </p:spPr>
        <p:txBody>
          <a:bodyPr/>
          <a:lstStyle/>
          <a:p>
            <a:pPr marL="0" indent="0">
              <a:buNone/>
            </a:pPr>
            <a:r>
              <a:rPr lang="en-US"/>
              <a:t>What colors are used in pavement markings?</a:t>
            </a:r>
          </a:p>
          <a:p>
            <a:pPr marL="0" indent="0">
              <a:buNone/>
            </a:pPr>
            <a:endParaRPr lang="en-US"/>
          </a:p>
          <a:p>
            <a:pPr marL="0" indent="0">
              <a:buNone/>
            </a:pPr>
            <a:r>
              <a:rPr lang="en-US"/>
              <a:t>What do pavements markings do?</a:t>
            </a:r>
          </a:p>
          <a:p>
            <a:r>
              <a:rPr lang="en-US"/>
              <a:t>Indicate when passing or lane changing is allowed</a:t>
            </a:r>
          </a:p>
          <a:p>
            <a:r>
              <a:rPr lang="en-US"/>
              <a:t>Designate turn lanes</a:t>
            </a:r>
          </a:p>
          <a:p>
            <a:r>
              <a:rPr lang="en-US"/>
              <a:t>Where to stop for traffic signs and signals</a:t>
            </a:r>
          </a:p>
          <a:p>
            <a:r>
              <a:rPr lang="en-US"/>
              <a:t>Direction of traffic</a:t>
            </a:r>
          </a:p>
        </p:txBody>
      </p:sp>
      <p:pic>
        <p:nvPicPr>
          <p:cNvPr id="6" name="Picture 5" descr="Image of a road with painted yellow lines.   Royalty free image from pexels.com">
            <a:extLst>
              <a:ext uri="{FF2B5EF4-FFF2-40B4-BE49-F238E27FC236}">
                <a16:creationId xmlns:a16="http://schemas.microsoft.com/office/drawing/2014/main" id="{4D330A9D-06B4-46D5-BAA3-B1CCEB31D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5270" y="1003885"/>
            <a:ext cx="3622098" cy="5433147"/>
          </a:xfrm>
          <a:prstGeom prst="rect">
            <a:avLst/>
          </a:prstGeom>
        </p:spPr>
      </p:pic>
    </p:spTree>
    <p:extLst>
      <p:ext uri="{BB962C8B-B14F-4D97-AF65-F5344CB8AC3E}">
        <p14:creationId xmlns:p14="http://schemas.microsoft.com/office/powerpoint/2010/main" val="205863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DA60-FD28-4648-BB1C-66608FD0A024}"/>
              </a:ext>
            </a:extLst>
          </p:cNvPr>
          <p:cNvSpPr>
            <a:spLocks noGrp="1"/>
          </p:cNvSpPr>
          <p:nvPr>
            <p:ph type="title"/>
          </p:nvPr>
        </p:nvSpPr>
        <p:spPr/>
        <p:txBody>
          <a:bodyPr/>
          <a:lstStyle/>
          <a:p>
            <a:r>
              <a:rPr lang="en-US">
                <a:cs typeface="Calibri Light"/>
              </a:rPr>
              <a:t>Session Goals</a:t>
            </a:r>
            <a:endParaRPr lang="en-US"/>
          </a:p>
        </p:txBody>
      </p:sp>
      <p:sp>
        <p:nvSpPr>
          <p:cNvPr id="3" name="Content Placeholder 2">
            <a:extLst>
              <a:ext uri="{FF2B5EF4-FFF2-40B4-BE49-F238E27FC236}">
                <a16:creationId xmlns:a16="http://schemas.microsoft.com/office/drawing/2014/main" id="{07051FC4-F608-48AF-A490-7C9D6DC8F119}"/>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ea typeface="+mn-lt"/>
                <a:cs typeface="+mn-lt"/>
              </a:rPr>
              <a:t>Understand what traffic control devices are and why they are important.</a:t>
            </a:r>
            <a:endParaRPr lang="en-US">
              <a:cs typeface="Calibri" panose="020F0502020204030204"/>
            </a:endParaRPr>
          </a:p>
          <a:p>
            <a:pPr marL="514350" indent="-514350">
              <a:buAutoNum type="arabicPeriod"/>
            </a:pPr>
            <a:r>
              <a:rPr lang="en-US">
                <a:ea typeface="+mn-lt"/>
                <a:cs typeface="+mn-lt"/>
              </a:rPr>
              <a:t>Understand the many factors that influence their ability to observe, recognize, understand and react to traffic control devices.</a:t>
            </a:r>
            <a:endParaRPr lang="en-US">
              <a:cs typeface="Calibri" panose="020F0502020204030204"/>
            </a:endParaRPr>
          </a:p>
          <a:p>
            <a:pPr marL="514350" indent="-514350">
              <a:buAutoNum type="arabicPeriod"/>
            </a:pPr>
            <a:r>
              <a:rPr lang="en-US">
                <a:ea typeface="+mn-lt"/>
                <a:cs typeface="+mn-lt"/>
              </a:rPr>
              <a:t>Understand why correct application of right of way rules is important.</a:t>
            </a:r>
            <a:endParaRPr lang="en-US">
              <a:cs typeface="Calibri" panose="020F0502020204030204"/>
            </a:endParaRPr>
          </a:p>
          <a:p>
            <a:pPr marL="514350" indent="-514350">
              <a:buAutoNum type="arabicPeriod"/>
            </a:pPr>
            <a:r>
              <a:rPr lang="en-US">
                <a:ea typeface="+mn-lt"/>
                <a:cs typeface="+mn-lt"/>
              </a:rPr>
              <a:t>Demonstrate the ability to observe, recognize, understand and react to the three types of traffic control devices: signs, signals, and markings behind the wheel.</a:t>
            </a:r>
            <a:endParaRPr lang="en-US">
              <a:cs typeface="Calibri" panose="020F0502020204030204"/>
            </a:endParaRPr>
          </a:p>
          <a:p>
            <a:pPr marL="514350" indent="-514350">
              <a:buAutoNum type="arabicPeriod"/>
            </a:pPr>
            <a:r>
              <a:rPr lang="en-US">
                <a:ea typeface="+mn-lt"/>
                <a:cs typeface="+mn-lt"/>
              </a:rPr>
              <a:t>Demonstrate the ability to implement proper right of way in different situations behind the wheel.</a:t>
            </a:r>
            <a:endParaRPr lang="en-US">
              <a:cs typeface="Calibri"/>
            </a:endParaRPr>
          </a:p>
          <a:p>
            <a:endParaRPr lang="en-US">
              <a:cs typeface="Calibri"/>
            </a:endParaRPr>
          </a:p>
        </p:txBody>
      </p:sp>
    </p:spTree>
    <p:extLst>
      <p:ext uri="{BB962C8B-B14F-4D97-AF65-F5344CB8AC3E}">
        <p14:creationId xmlns:p14="http://schemas.microsoft.com/office/powerpoint/2010/main" val="339392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5CA2-4D82-4FD3-98B8-F555F000CE6E}"/>
              </a:ext>
            </a:extLst>
          </p:cNvPr>
          <p:cNvSpPr>
            <a:spLocks noGrp="1"/>
          </p:cNvSpPr>
          <p:nvPr>
            <p:ph type="title"/>
          </p:nvPr>
        </p:nvSpPr>
        <p:spPr/>
        <p:txBody>
          <a:bodyPr/>
          <a:lstStyle/>
          <a:p>
            <a:r>
              <a:rPr lang="en-US"/>
              <a:t>Edge and Lane Lines</a:t>
            </a:r>
          </a:p>
        </p:txBody>
      </p:sp>
      <p:graphicFrame>
        <p:nvGraphicFramePr>
          <p:cNvPr id="4" name="Table 3">
            <a:extLst>
              <a:ext uri="{FF2B5EF4-FFF2-40B4-BE49-F238E27FC236}">
                <a16:creationId xmlns:a16="http://schemas.microsoft.com/office/drawing/2014/main" id="{BB935AB0-56D6-4503-8539-99A3F66D8A89}"/>
              </a:ext>
            </a:extLst>
          </p:cNvPr>
          <p:cNvGraphicFramePr>
            <a:graphicFrameLocks noGrp="1"/>
          </p:cNvGraphicFramePr>
          <p:nvPr>
            <p:extLst>
              <p:ext uri="{D42A27DB-BD31-4B8C-83A1-F6EECF244321}">
                <p14:modId xmlns:p14="http://schemas.microsoft.com/office/powerpoint/2010/main" val="3595355548"/>
              </p:ext>
            </p:extLst>
          </p:nvPr>
        </p:nvGraphicFramePr>
        <p:xfrm>
          <a:off x="587194" y="1536993"/>
          <a:ext cx="10220235" cy="5021960"/>
        </p:xfrm>
        <a:graphic>
          <a:graphicData uri="http://schemas.openxmlformats.org/drawingml/2006/table">
            <a:tbl>
              <a:tblPr firstRow="1" bandRow="1">
                <a:tableStyleId>{616DA210-FB5B-4158-B5E0-FEB733F419BA}</a:tableStyleId>
              </a:tblPr>
              <a:tblGrid>
                <a:gridCol w="3277525">
                  <a:extLst>
                    <a:ext uri="{9D8B030D-6E8A-4147-A177-3AD203B41FA5}">
                      <a16:colId xmlns:a16="http://schemas.microsoft.com/office/drawing/2014/main" val="1468610613"/>
                    </a:ext>
                  </a:extLst>
                </a:gridCol>
                <a:gridCol w="6942710">
                  <a:extLst>
                    <a:ext uri="{9D8B030D-6E8A-4147-A177-3AD203B41FA5}">
                      <a16:colId xmlns:a16="http://schemas.microsoft.com/office/drawing/2014/main" val="3325557560"/>
                    </a:ext>
                  </a:extLst>
                </a:gridCol>
              </a:tblGrid>
              <a:tr h="1860787">
                <a:tc>
                  <a:txBody>
                    <a:bodyPr/>
                    <a:lstStyle/>
                    <a:p>
                      <a:r>
                        <a:rPr lang="en-US" sz="2300" b="0"/>
                        <a:t>Solid lines along the edge</a:t>
                      </a:r>
                    </a:p>
                  </a:txBody>
                  <a:tcPr marL="116299" marR="116299" marT="58150" marB="58150"/>
                </a:tc>
                <a:tc>
                  <a:txBody>
                    <a:bodyPr/>
                    <a:lstStyle/>
                    <a:p>
                      <a:pPr marL="285750" indent="-285750" algn="l" defTabSz="914400" rtl="0" eaLnBrk="1" latinLnBrk="0" hangingPunct="1">
                        <a:buFontTx/>
                        <a:buChar char="-"/>
                      </a:pPr>
                      <a:r>
                        <a:rPr lang="en-US" sz="2300" b="0" kern="1200">
                          <a:solidFill>
                            <a:schemeClr val="tx1"/>
                          </a:solidFill>
                          <a:latin typeface="+mn-lt"/>
                          <a:ea typeface="+mn-ea"/>
                          <a:cs typeface="+mn-cs"/>
                        </a:rPr>
                        <a:t>Tells you where the edge is, where the travel lane ends and the shoulder begins</a:t>
                      </a:r>
                    </a:p>
                    <a:p>
                      <a:pPr marL="285750" indent="-285750">
                        <a:buFontTx/>
                        <a:buChar char="-"/>
                      </a:pPr>
                      <a:r>
                        <a:rPr lang="en-US" sz="2300" b="0"/>
                        <a:t>Illegal to drive across</a:t>
                      </a:r>
                    </a:p>
                    <a:p>
                      <a:pPr marL="285750" indent="-285750">
                        <a:buFontTx/>
                        <a:buChar char="-"/>
                      </a:pPr>
                      <a:r>
                        <a:rPr lang="en-US" sz="2300" b="0"/>
                        <a:t>Angled edge lines that move towards the center indicate the road is narrower ahead</a:t>
                      </a:r>
                    </a:p>
                  </a:txBody>
                  <a:tcPr marL="116299" marR="116299" marT="58150" marB="58150"/>
                </a:tc>
                <a:extLst>
                  <a:ext uri="{0D108BD9-81ED-4DB2-BD59-A6C34878D82A}">
                    <a16:rowId xmlns:a16="http://schemas.microsoft.com/office/drawing/2014/main" val="1523628642"/>
                  </a:ext>
                </a:extLst>
              </a:tr>
              <a:tr h="1162992">
                <a:tc>
                  <a:txBody>
                    <a:bodyPr/>
                    <a:lstStyle/>
                    <a:p>
                      <a:r>
                        <a:rPr lang="en-US" sz="2300"/>
                        <a:t>White lines</a:t>
                      </a:r>
                    </a:p>
                  </a:txBody>
                  <a:tcPr marL="116299" marR="116299" marT="58150" marB="58150"/>
                </a:tc>
                <a:tc>
                  <a:txBody>
                    <a:bodyPr/>
                    <a:lstStyle/>
                    <a:p>
                      <a:pPr marL="285750" indent="-285750">
                        <a:buFontTx/>
                        <a:buChar char="-"/>
                      </a:pPr>
                      <a:r>
                        <a:rPr lang="en-US" sz="2300"/>
                        <a:t>Driver will always drive on the left side of white lines</a:t>
                      </a:r>
                    </a:p>
                    <a:p>
                      <a:pPr marL="285750" indent="-285750">
                        <a:buFontTx/>
                        <a:buChar char="-"/>
                      </a:pPr>
                      <a:r>
                        <a:rPr lang="en-US" sz="2300"/>
                        <a:t>Multiple white lines indicate multiple lanes of traffic going in same direction</a:t>
                      </a:r>
                    </a:p>
                  </a:txBody>
                  <a:tcPr marL="116299" marR="116299" marT="58150" marB="58150"/>
                </a:tc>
                <a:extLst>
                  <a:ext uri="{0D108BD9-81ED-4DB2-BD59-A6C34878D82A}">
                    <a16:rowId xmlns:a16="http://schemas.microsoft.com/office/drawing/2014/main" val="86420614"/>
                  </a:ext>
                </a:extLst>
              </a:tr>
              <a:tr h="814094">
                <a:tc>
                  <a:txBody>
                    <a:bodyPr/>
                    <a:lstStyle/>
                    <a:p>
                      <a:r>
                        <a:rPr lang="en-US" sz="2300"/>
                        <a:t>Yellow lines</a:t>
                      </a:r>
                    </a:p>
                  </a:txBody>
                  <a:tcPr marL="116299" marR="116299" marT="58150" marB="58150"/>
                </a:tc>
                <a:tc>
                  <a:txBody>
                    <a:bodyPr/>
                    <a:lstStyle/>
                    <a:p>
                      <a:pPr marL="285750" indent="-285750">
                        <a:buFontTx/>
                        <a:buChar char="-"/>
                      </a:pPr>
                      <a:r>
                        <a:rPr lang="en-US" sz="2300"/>
                        <a:t>Driver will always drive on the right side</a:t>
                      </a:r>
                    </a:p>
                    <a:p>
                      <a:pPr marL="285750" indent="-285750">
                        <a:buFontTx/>
                        <a:buChar char="-"/>
                      </a:pPr>
                      <a:r>
                        <a:rPr lang="en-US" sz="2300"/>
                        <a:t>Oncoming traffic should be expected left of line</a:t>
                      </a:r>
                    </a:p>
                  </a:txBody>
                  <a:tcPr marL="116299" marR="116299" marT="58150" marB="58150"/>
                </a:tc>
                <a:extLst>
                  <a:ext uri="{0D108BD9-81ED-4DB2-BD59-A6C34878D82A}">
                    <a16:rowId xmlns:a16="http://schemas.microsoft.com/office/drawing/2014/main" val="191357694"/>
                  </a:ext>
                </a:extLst>
              </a:tr>
              <a:tr h="1162992">
                <a:tc>
                  <a:txBody>
                    <a:bodyPr/>
                    <a:lstStyle/>
                    <a:p>
                      <a:r>
                        <a:rPr lang="en-US" sz="2300"/>
                        <a:t>Solid White Lines that Run Across Lanes of Traffic</a:t>
                      </a:r>
                    </a:p>
                  </a:txBody>
                  <a:tcPr marL="116299" marR="116299" marT="58150" marB="58150"/>
                </a:tc>
                <a:tc>
                  <a:txBody>
                    <a:bodyPr/>
                    <a:lstStyle/>
                    <a:p>
                      <a:pPr marL="285750" indent="-285750">
                        <a:buFontTx/>
                        <a:buChar char="-"/>
                      </a:pPr>
                      <a:r>
                        <a:rPr lang="en-US" sz="2300"/>
                        <a:t>Pedestrian crosswalks</a:t>
                      </a:r>
                    </a:p>
                    <a:p>
                      <a:pPr marL="285750" indent="-285750">
                        <a:buFontTx/>
                        <a:buChar char="-"/>
                      </a:pPr>
                      <a:r>
                        <a:rPr lang="en-US" sz="2300"/>
                        <a:t>Stopping line</a:t>
                      </a:r>
                    </a:p>
                  </a:txBody>
                  <a:tcPr marL="116299" marR="116299" marT="58150" marB="58150"/>
                </a:tc>
                <a:extLst>
                  <a:ext uri="{0D108BD9-81ED-4DB2-BD59-A6C34878D82A}">
                    <a16:rowId xmlns:a16="http://schemas.microsoft.com/office/drawing/2014/main" val="2451117804"/>
                  </a:ext>
                </a:extLst>
              </a:tr>
            </a:tbl>
          </a:graphicData>
        </a:graphic>
      </p:graphicFrame>
    </p:spTree>
    <p:extLst>
      <p:ext uri="{BB962C8B-B14F-4D97-AF65-F5344CB8AC3E}">
        <p14:creationId xmlns:p14="http://schemas.microsoft.com/office/powerpoint/2010/main" val="392209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72A1-B4CA-4D06-B08C-91E3A1F50B6E}"/>
              </a:ext>
            </a:extLst>
          </p:cNvPr>
          <p:cNvSpPr>
            <a:spLocks noGrp="1"/>
          </p:cNvSpPr>
          <p:nvPr>
            <p:ph type="title"/>
          </p:nvPr>
        </p:nvSpPr>
        <p:spPr/>
        <p:txBody>
          <a:bodyPr/>
          <a:lstStyle/>
          <a:p>
            <a:r>
              <a:rPr lang="en-US"/>
              <a:t>White Pavement Markings</a:t>
            </a:r>
          </a:p>
        </p:txBody>
      </p:sp>
      <p:graphicFrame>
        <p:nvGraphicFramePr>
          <p:cNvPr id="4" name="Table 3">
            <a:extLst>
              <a:ext uri="{FF2B5EF4-FFF2-40B4-BE49-F238E27FC236}">
                <a16:creationId xmlns:a16="http://schemas.microsoft.com/office/drawing/2014/main" id="{BECA1816-9525-4B10-AC78-43160380BEF6}"/>
              </a:ext>
            </a:extLst>
          </p:cNvPr>
          <p:cNvGraphicFramePr>
            <a:graphicFrameLocks noGrp="1"/>
          </p:cNvGraphicFramePr>
          <p:nvPr>
            <p:extLst>
              <p:ext uri="{D42A27DB-BD31-4B8C-83A1-F6EECF244321}">
                <p14:modId xmlns:p14="http://schemas.microsoft.com/office/powerpoint/2010/main" val="3015202299"/>
              </p:ext>
            </p:extLst>
          </p:nvPr>
        </p:nvGraphicFramePr>
        <p:xfrm>
          <a:off x="481286" y="1423576"/>
          <a:ext cx="10515599" cy="5269016"/>
        </p:xfrm>
        <a:graphic>
          <a:graphicData uri="http://schemas.openxmlformats.org/drawingml/2006/table">
            <a:tbl>
              <a:tblPr firstRow="1" bandRow="1">
                <a:tableStyleId>{D7AC3CCA-C797-4891-BE02-D94E43425B78}</a:tableStyleId>
              </a:tblPr>
              <a:tblGrid>
                <a:gridCol w="2592639">
                  <a:extLst>
                    <a:ext uri="{9D8B030D-6E8A-4147-A177-3AD203B41FA5}">
                      <a16:colId xmlns:a16="http://schemas.microsoft.com/office/drawing/2014/main" val="597006313"/>
                    </a:ext>
                  </a:extLst>
                </a:gridCol>
                <a:gridCol w="7922960">
                  <a:extLst>
                    <a:ext uri="{9D8B030D-6E8A-4147-A177-3AD203B41FA5}">
                      <a16:colId xmlns:a16="http://schemas.microsoft.com/office/drawing/2014/main" val="3413806685"/>
                    </a:ext>
                  </a:extLst>
                </a:gridCol>
              </a:tblGrid>
              <a:tr h="1196603">
                <a:tc>
                  <a:txBody>
                    <a:bodyPr/>
                    <a:lstStyle/>
                    <a:p>
                      <a:r>
                        <a:rPr lang="en-US" sz="2400" b="0"/>
                        <a:t>Solid White Line</a:t>
                      </a:r>
                    </a:p>
                  </a:txBody>
                  <a:tcPr marL="119660" marR="119660" marT="59830" marB="5983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1200"/>
                        <a:t>Tells you where the edge is, where the travel lane ends and the shoulder begins (also called the fog line)</a:t>
                      </a:r>
                    </a:p>
                    <a:p>
                      <a:endParaRPr lang="en-US" sz="2400" b="0"/>
                    </a:p>
                  </a:txBody>
                  <a:tcPr marL="119660" marR="119660" marT="59830" marB="59830"/>
                </a:tc>
                <a:extLst>
                  <a:ext uri="{0D108BD9-81ED-4DB2-BD59-A6C34878D82A}">
                    <a16:rowId xmlns:a16="http://schemas.microsoft.com/office/drawing/2014/main" val="244079782"/>
                  </a:ext>
                </a:extLst>
              </a:tr>
              <a:tr h="1013019">
                <a:tc>
                  <a:txBody>
                    <a:bodyPr/>
                    <a:lstStyle/>
                    <a:p>
                      <a:r>
                        <a:rPr lang="en-US" sz="2400"/>
                        <a:t>Dashed White Line</a:t>
                      </a:r>
                    </a:p>
                  </a:txBody>
                  <a:tcPr marL="119660" marR="119660" marT="59830" marB="59830"/>
                </a:tc>
                <a:tc>
                  <a:txBody>
                    <a:bodyPr/>
                    <a:lstStyle/>
                    <a:p>
                      <a:pPr marL="285750" indent="-285750">
                        <a:buFont typeface="Arial" panose="020B0604020202020204" pitchFamily="34" charset="0"/>
                        <a:buChar char="•"/>
                      </a:pPr>
                      <a:r>
                        <a:rPr lang="en-US" sz="2400"/>
                        <a:t>You can pass</a:t>
                      </a:r>
                    </a:p>
                    <a:p>
                      <a:pPr marL="285750" indent="-285750">
                        <a:buFont typeface="Arial" panose="020B0604020202020204" pitchFamily="34" charset="0"/>
                        <a:buChar char="•"/>
                      </a:pPr>
                      <a:r>
                        <a:rPr lang="en-US" sz="2400"/>
                        <a:t>Usually indicates multiple lanes of traffic</a:t>
                      </a:r>
                    </a:p>
                  </a:txBody>
                  <a:tcPr marL="119660" marR="119660" marT="59830" marB="59830"/>
                </a:tc>
                <a:extLst>
                  <a:ext uri="{0D108BD9-81ED-4DB2-BD59-A6C34878D82A}">
                    <a16:rowId xmlns:a16="http://schemas.microsoft.com/office/drawing/2014/main" val="3428913121"/>
                  </a:ext>
                </a:extLst>
              </a:tr>
              <a:tr h="1013019">
                <a:tc>
                  <a:txBody>
                    <a:bodyPr/>
                    <a:lstStyle/>
                    <a:p>
                      <a:r>
                        <a:rPr lang="en-US" sz="2400"/>
                        <a:t>White Arrows</a:t>
                      </a:r>
                    </a:p>
                  </a:txBody>
                  <a:tcPr marL="119660" marR="119660" marT="59830" marB="59830"/>
                </a:tc>
                <a:tc>
                  <a:txBody>
                    <a:bodyPr/>
                    <a:lstStyle/>
                    <a:p>
                      <a:pPr marL="285750" indent="-285750">
                        <a:buFont typeface="Arial" panose="020B0604020202020204" pitchFamily="34" charset="0"/>
                        <a:buChar char="•"/>
                      </a:pPr>
                      <a:r>
                        <a:rPr lang="en-US" sz="2400"/>
                        <a:t>Indicates the direction drivers should move</a:t>
                      </a:r>
                    </a:p>
                  </a:txBody>
                  <a:tcPr marL="119660" marR="119660" marT="59830" marB="59830"/>
                </a:tc>
                <a:extLst>
                  <a:ext uri="{0D108BD9-81ED-4DB2-BD59-A6C34878D82A}">
                    <a16:rowId xmlns:a16="http://schemas.microsoft.com/office/drawing/2014/main" val="3485421332"/>
                  </a:ext>
                </a:extLst>
              </a:tr>
              <a:tr h="1013019">
                <a:tc>
                  <a:txBody>
                    <a:bodyPr/>
                    <a:lstStyle/>
                    <a:p>
                      <a:r>
                        <a:rPr lang="en-US" sz="2400"/>
                        <a:t>Double White Line</a:t>
                      </a:r>
                    </a:p>
                  </a:txBody>
                  <a:tcPr marL="119660" marR="119660" marT="59830" marB="59830"/>
                </a:tc>
                <a:tc>
                  <a:txBody>
                    <a:bodyPr/>
                    <a:lstStyle/>
                    <a:p>
                      <a:pPr marL="285750" indent="-285750">
                        <a:buFont typeface="Arial" panose="020B0604020202020204" pitchFamily="34" charset="0"/>
                        <a:buChar char="•"/>
                      </a:pPr>
                      <a:r>
                        <a:rPr lang="en-US" sz="2400"/>
                        <a:t>Separate travel lanes</a:t>
                      </a:r>
                    </a:p>
                    <a:p>
                      <a:pPr marL="285750" indent="-285750">
                        <a:buFont typeface="Arial" panose="020B0604020202020204" pitchFamily="34" charset="0"/>
                        <a:buChar char="•"/>
                      </a:pPr>
                      <a:r>
                        <a:rPr lang="en-US" sz="2400"/>
                        <a:t>Can not change lanes for any reason</a:t>
                      </a:r>
                    </a:p>
                  </a:txBody>
                  <a:tcPr marL="119660" marR="119660" marT="59830" marB="59830"/>
                </a:tc>
                <a:extLst>
                  <a:ext uri="{0D108BD9-81ED-4DB2-BD59-A6C34878D82A}">
                    <a16:rowId xmlns:a16="http://schemas.microsoft.com/office/drawing/2014/main" val="54315388"/>
                  </a:ext>
                </a:extLst>
              </a:tr>
              <a:tr h="1013019">
                <a:tc>
                  <a:txBody>
                    <a:bodyPr/>
                    <a:lstStyle/>
                    <a:p>
                      <a:r>
                        <a:rPr lang="en-US" sz="2400"/>
                        <a:t>White Words</a:t>
                      </a:r>
                    </a:p>
                  </a:txBody>
                  <a:tcPr marL="119660" marR="119660" marT="59830" marB="59830"/>
                </a:tc>
                <a:tc>
                  <a:txBody>
                    <a:bodyPr/>
                    <a:lstStyle/>
                    <a:p>
                      <a:pPr marL="285750" indent="-285750">
                        <a:buFont typeface="Arial" panose="020B0604020202020204" pitchFamily="34" charset="0"/>
                        <a:buChar char="•"/>
                      </a:pPr>
                      <a:r>
                        <a:rPr lang="en-US" sz="2400"/>
                        <a:t>Provides information for the driver</a:t>
                      </a:r>
                    </a:p>
                  </a:txBody>
                  <a:tcPr marL="119660" marR="119660" marT="59830" marB="59830"/>
                </a:tc>
                <a:extLst>
                  <a:ext uri="{0D108BD9-81ED-4DB2-BD59-A6C34878D82A}">
                    <a16:rowId xmlns:a16="http://schemas.microsoft.com/office/drawing/2014/main" val="2046961029"/>
                  </a:ext>
                </a:extLst>
              </a:tr>
            </a:tbl>
          </a:graphicData>
        </a:graphic>
      </p:graphicFrame>
    </p:spTree>
    <p:extLst>
      <p:ext uri="{BB962C8B-B14F-4D97-AF65-F5344CB8AC3E}">
        <p14:creationId xmlns:p14="http://schemas.microsoft.com/office/powerpoint/2010/main" val="17060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AB1E-52D4-467D-A588-2B9617540BDA}"/>
              </a:ext>
            </a:extLst>
          </p:cNvPr>
          <p:cNvSpPr>
            <a:spLocks noGrp="1"/>
          </p:cNvSpPr>
          <p:nvPr>
            <p:ph type="title"/>
          </p:nvPr>
        </p:nvSpPr>
        <p:spPr/>
        <p:txBody>
          <a:bodyPr/>
          <a:lstStyle/>
          <a:p>
            <a:r>
              <a:rPr lang="en-US"/>
              <a:t>Yellow Pavement Markings</a:t>
            </a:r>
          </a:p>
        </p:txBody>
      </p:sp>
      <p:graphicFrame>
        <p:nvGraphicFramePr>
          <p:cNvPr id="4" name="Table 3">
            <a:extLst>
              <a:ext uri="{FF2B5EF4-FFF2-40B4-BE49-F238E27FC236}">
                <a16:creationId xmlns:a16="http://schemas.microsoft.com/office/drawing/2014/main" id="{7751396C-B16D-4139-B092-14553741AE2E}"/>
              </a:ext>
            </a:extLst>
          </p:cNvPr>
          <p:cNvGraphicFramePr>
            <a:graphicFrameLocks noGrp="1"/>
          </p:cNvGraphicFramePr>
          <p:nvPr>
            <p:extLst>
              <p:ext uri="{D42A27DB-BD31-4B8C-83A1-F6EECF244321}">
                <p14:modId xmlns:p14="http://schemas.microsoft.com/office/powerpoint/2010/main" val="546348154"/>
              </p:ext>
            </p:extLst>
          </p:nvPr>
        </p:nvGraphicFramePr>
        <p:xfrm>
          <a:off x="374087" y="1353431"/>
          <a:ext cx="10892932" cy="5241922"/>
        </p:xfrm>
        <a:graphic>
          <a:graphicData uri="http://schemas.openxmlformats.org/drawingml/2006/table">
            <a:tbl>
              <a:tblPr firstRow="1" bandRow="1">
                <a:tableStyleId>{D7AC3CCA-C797-4891-BE02-D94E43425B78}</a:tableStyleId>
              </a:tblPr>
              <a:tblGrid>
                <a:gridCol w="3537922">
                  <a:extLst>
                    <a:ext uri="{9D8B030D-6E8A-4147-A177-3AD203B41FA5}">
                      <a16:colId xmlns:a16="http://schemas.microsoft.com/office/drawing/2014/main" val="597006313"/>
                    </a:ext>
                  </a:extLst>
                </a:gridCol>
                <a:gridCol w="7355010">
                  <a:extLst>
                    <a:ext uri="{9D8B030D-6E8A-4147-A177-3AD203B41FA5}">
                      <a16:colId xmlns:a16="http://schemas.microsoft.com/office/drawing/2014/main" val="3413806685"/>
                    </a:ext>
                  </a:extLst>
                </a:gridCol>
              </a:tblGrid>
              <a:tr h="1154675">
                <a:tc>
                  <a:txBody>
                    <a:bodyPr/>
                    <a:lstStyle/>
                    <a:p>
                      <a:r>
                        <a:rPr lang="en-US" b="0"/>
                        <a:t>Solid Single Yellow Line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t>If located on left edge, you are traveling on a divided highway or one-way street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t>Marks the edge of a median or divider</a:t>
                      </a:r>
                      <a:endParaRPr lang="en-US" b="0"/>
                    </a:p>
                  </a:txBody>
                  <a:tcPr/>
                </a:tc>
                <a:extLst>
                  <a:ext uri="{0D108BD9-81ED-4DB2-BD59-A6C34878D82A}">
                    <a16:rowId xmlns:a16="http://schemas.microsoft.com/office/drawing/2014/main" val="244079782"/>
                  </a:ext>
                </a:extLst>
              </a:tr>
              <a:tr h="977524">
                <a:tc>
                  <a:txBody>
                    <a:bodyPr/>
                    <a:lstStyle/>
                    <a:p>
                      <a:r>
                        <a:rPr lang="en-US"/>
                        <a:t>Double Solid Yellow Line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Traffic is traveling in both directions</a:t>
                      </a:r>
                    </a:p>
                    <a:p>
                      <a:pPr marL="285750" indent="-285750">
                        <a:buFont typeface="Arial" panose="020B0604020202020204" pitchFamily="34" charset="0"/>
                        <a:buChar char="•"/>
                      </a:pPr>
                      <a:r>
                        <a:rPr lang="en-US"/>
                        <a:t>You cannot pass on either side</a:t>
                      </a:r>
                    </a:p>
                  </a:txBody>
                  <a:tcPr/>
                </a:tc>
                <a:extLst>
                  <a:ext uri="{0D108BD9-81ED-4DB2-BD59-A6C34878D82A}">
                    <a16:rowId xmlns:a16="http://schemas.microsoft.com/office/drawing/2014/main" val="3428913121"/>
                  </a:ext>
                </a:extLst>
              </a:tr>
              <a:tr h="977524">
                <a:tc>
                  <a:txBody>
                    <a:bodyPr/>
                    <a:lstStyle/>
                    <a:p>
                      <a:r>
                        <a:rPr lang="en-US"/>
                        <a:t>Single Dashed Yellow Line</a:t>
                      </a:r>
                    </a:p>
                  </a:txBody>
                  <a:tcPr/>
                </a:tc>
                <a:tc>
                  <a:txBody>
                    <a:bodyPr/>
                    <a:lstStyle/>
                    <a:p>
                      <a:pPr marL="285750" indent="-285750">
                        <a:buFont typeface="Arial" panose="020B0604020202020204" pitchFamily="34" charset="0"/>
                        <a:buChar char="•"/>
                      </a:pPr>
                      <a:r>
                        <a:rPr lang="en-US"/>
                        <a:t>Traffic is traveling in both directions</a:t>
                      </a:r>
                    </a:p>
                    <a:p>
                      <a:pPr marL="285750" indent="-285750">
                        <a:buFont typeface="Arial" panose="020B0604020202020204" pitchFamily="34" charset="0"/>
                        <a:buChar char="•"/>
                      </a:pPr>
                      <a:r>
                        <a:rPr lang="en-US"/>
                        <a:t>Both drivers can pass</a:t>
                      </a:r>
                    </a:p>
                  </a:txBody>
                  <a:tcPr/>
                </a:tc>
                <a:extLst>
                  <a:ext uri="{0D108BD9-81ED-4DB2-BD59-A6C34878D82A}">
                    <a16:rowId xmlns:a16="http://schemas.microsoft.com/office/drawing/2014/main" val="3485421332"/>
                  </a:ext>
                </a:extLst>
              </a:tr>
              <a:tr h="1154675">
                <a:tc>
                  <a:txBody>
                    <a:bodyPr/>
                    <a:lstStyle/>
                    <a:p>
                      <a:r>
                        <a:rPr lang="en-US"/>
                        <a:t>Double line where one line is solid and the other is dashed</a:t>
                      </a:r>
                    </a:p>
                  </a:txBody>
                  <a:tcPr/>
                </a:tc>
                <a:tc>
                  <a:txBody>
                    <a:bodyPr/>
                    <a:lstStyle/>
                    <a:p>
                      <a:pPr marL="285750" indent="-285750">
                        <a:buFont typeface="Arial" panose="020B0604020202020204" pitchFamily="34" charset="0"/>
                        <a:buChar char="•"/>
                      </a:pPr>
                      <a:r>
                        <a:rPr lang="en-US"/>
                        <a:t>Traffic is traveling in both directions</a:t>
                      </a:r>
                    </a:p>
                    <a:p>
                      <a:pPr marL="285750" indent="-285750">
                        <a:buFont typeface="Arial" panose="020B0604020202020204" pitchFamily="34" charset="0"/>
                        <a:buChar char="•"/>
                      </a:pPr>
                      <a:r>
                        <a:rPr lang="en-US"/>
                        <a:t>Vehicles directly to the right of dashed line can pass</a:t>
                      </a:r>
                    </a:p>
                    <a:p>
                      <a:pPr marL="285750" indent="-285750">
                        <a:buFont typeface="Arial" panose="020B0604020202020204" pitchFamily="34" charset="0"/>
                        <a:buChar char="•"/>
                      </a:pPr>
                      <a:r>
                        <a:rPr lang="en-US"/>
                        <a:t>Vehicles directly to the right of the solid line cannot pass</a:t>
                      </a:r>
                    </a:p>
                  </a:txBody>
                  <a:tcPr/>
                </a:tc>
                <a:extLst>
                  <a:ext uri="{0D108BD9-81ED-4DB2-BD59-A6C34878D82A}">
                    <a16:rowId xmlns:a16="http://schemas.microsoft.com/office/drawing/2014/main" val="54315388"/>
                  </a:ext>
                </a:extLst>
              </a:tr>
              <a:tr h="977524">
                <a:tc>
                  <a:txBody>
                    <a:bodyPr/>
                    <a:lstStyle/>
                    <a:p>
                      <a:r>
                        <a:rPr lang="en-US"/>
                        <a:t>Double Dashed Yellow Lanes</a:t>
                      </a:r>
                    </a:p>
                  </a:txBody>
                  <a:tcPr/>
                </a:tc>
                <a:tc>
                  <a:txBody>
                    <a:bodyPr/>
                    <a:lstStyle/>
                    <a:p>
                      <a:pPr marL="285750" indent="-285750">
                        <a:buFont typeface="Arial" panose="020B0604020202020204" pitchFamily="34" charset="0"/>
                        <a:buChar char="•"/>
                      </a:pPr>
                      <a:r>
                        <a:rPr lang="en-US"/>
                        <a:t>Reversible traffic lanes</a:t>
                      </a:r>
                    </a:p>
                  </a:txBody>
                  <a:tcPr/>
                </a:tc>
                <a:extLst>
                  <a:ext uri="{0D108BD9-81ED-4DB2-BD59-A6C34878D82A}">
                    <a16:rowId xmlns:a16="http://schemas.microsoft.com/office/drawing/2014/main" val="1008474204"/>
                  </a:ext>
                </a:extLst>
              </a:tr>
            </a:tbl>
          </a:graphicData>
        </a:graphic>
      </p:graphicFrame>
    </p:spTree>
    <p:extLst>
      <p:ext uri="{BB962C8B-B14F-4D97-AF65-F5344CB8AC3E}">
        <p14:creationId xmlns:p14="http://schemas.microsoft.com/office/powerpoint/2010/main" val="3787581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4" name="41C9B856-741C-46BF-9C44-4264554E8C49">
            <a:extLst>
              <a:ext uri="{FF2B5EF4-FFF2-40B4-BE49-F238E27FC236}">
                <a16:creationId xmlns:a16="http://schemas.microsoft.com/office/drawing/2014/main" id="{AD028FA2-71B7-4357-9FEE-7D483A585F86}"/>
              </a:ext>
            </a:extLst>
          </p:cNvPr>
          <p:cNvPicPr>
            <a:picLocks noChangeAspect="1"/>
          </p:cNvPicPr>
          <p:nvPr/>
        </p:nvPicPr>
        <p:blipFill>
          <a:blip r:embed="rId2" cstate="print">
            <a:extLst>
              <a:ext uri="{224ADE60-0A96-49F8-9BEA-E3DCAED86965}"/>
            </a:extLst>
          </a:blip>
          <a:stretch>
            <a:fillRect/>
          </a:stretch>
        </p:blipFill>
        <p:spPr>
          <a:xfrm>
            <a:off x="1592094" y="1496843"/>
            <a:ext cx="6802876" cy="5209410"/>
          </a:xfrm>
          <a:prstGeom prst="rect">
            <a:avLst/>
          </a:prstGeom>
        </p:spPr>
      </p:pic>
      <p:sp>
        <p:nvSpPr>
          <p:cNvPr id="3" name="TextBox93">
            <a:extLst>
              <a:ext uri="{FF2B5EF4-FFF2-40B4-BE49-F238E27FC236}">
                <a16:creationId xmlns:a16="http://schemas.microsoft.com/office/drawing/2014/main" id="{CF01236C-AF86-4014-913D-74E2B92C86DF}"/>
              </a:ext>
            </a:extLst>
          </p:cNvPr>
          <p:cNvSpPr txBox="1"/>
          <p:nvPr/>
        </p:nvSpPr>
        <p:spPr>
          <a:xfrm>
            <a:off x="8489933" y="6191596"/>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454058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0B65178D-E794-4412-473E-CC096163F73F">
            <a:extLst>
              <a:ext uri="{FF2B5EF4-FFF2-40B4-BE49-F238E27FC236}">
                <a16:creationId xmlns:a16="http://schemas.microsoft.com/office/drawing/2014/main" id="{BB6F095C-FCA4-4D5B-A1DD-83F002926BD8}"/>
              </a:ext>
            </a:extLst>
          </p:cNvPr>
          <p:cNvPicPr>
            <a:picLocks noChangeAspect="1"/>
          </p:cNvPicPr>
          <p:nvPr/>
        </p:nvPicPr>
        <p:blipFill>
          <a:blip r:embed="rId2" cstate="print">
            <a:extLst>
              <a:ext uri="{8AF06F86-4B81-4B90-B08D-0FFF0D226A19}"/>
            </a:extLst>
          </a:blip>
          <a:stretch>
            <a:fillRect/>
          </a:stretch>
        </p:blipFill>
        <p:spPr>
          <a:xfrm>
            <a:off x="1454824" y="1582737"/>
            <a:ext cx="6861459" cy="5104831"/>
          </a:xfrm>
          <a:prstGeom prst="rect">
            <a:avLst/>
          </a:prstGeom>
        </p:spPr>
      </p:pic>
      <p:sp>
        <p:nvSpPr>
          <p:cNvPr id="3" name="TextBox93">
            <a:extLst>
              <a:ext uri="{FF2B5EF4-FFF2-40B4-BE49-F238E27FC236}">
                <a16:creationId xmlns:a16="http://schemas.microsoft.com/office/drawing/2014/main" id="{95F447C3-6E89-47F3-82B1-C8CBEAFCD6E2}"/>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895831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sp>
        <p:nvSpPr>
          <p:cNvPr id="6" name="TextBox93">
            <a:extLst>
              <a:ext uri="{FF2B5EF4-FFF2-40B4-BE49-F238E27FC236}">
                <a16:creationId xmlns:a16="http://schemas.microsoft.com/office/drawing/2014/main" id="{0FE98E7B-D630-4502-843B-829FD4DF4CD2}"/>
              </a:ext>
            </a:extLst>
          </p:cNvPr>
          <p:cNvSpPr txBox="1"/>
          <p:nvPr/>
        </p:nvSpPr>
        <p:spPr>
          <a:xfrm>
            <a:off x="8528119" y="6471668"/>
            <a:ext cx="127000" cy="198516"/>
          </a:xfrm>
          <a:prstGeom prst="rect">
            <a:avLst/>
          </a:prstGeom>
          <a:noFill/>
        </p:spPr>
        <p:txBody>
          <a:bodyPr wrap="square" lIns="0" tIns="0" rIns="0" bIns="0" rtlCol="0" anchor="t">
            <a:spAutoFit/>
          </a:bodyPr>
          <a:lstStyle/>
          <a:p>
            <a:pPr marL="0" marR="0" indent="0" eaLnBrk="0">
              <a:lnSpc>
                <a:spcPct val="118000"/>
              </a:lnSpc>
            </a:pPr>
            <a:endParaRPr lang="en-US" altLang="zh-CN" sz="1200" kern="0" spc="-100" baseline="0" noProof="0">
              <a:solidFill>
                <a:srgbClr val="000000"/>
              </a:solidFill>
              <a:latin typeface="Arial" pitchFamily="34" charset="0"/>
              <a:ea typeface="Arial" pitchFamily="34" charset="0"/>
              <a:cs typeface="Arial" pitchFamily="34" charset="0"/>
            </a:endParaRPr>
          </a:p>
        </p:txBody>
      </p:sp>
      <p:pic>
        <p:nvPicPr>
          <p:cNvPr id="7" name="C381DE6E-7BBF-442D-BD58-21140C9BAD08">
            <a:extLst>
              <a:ext uri="{FF2B5EF4-FFF2-40B4-BE49-F238E27FC236}">
                <a16:creationId xmlns:a16="http://schemas.microsoft.com/office/drawing/2014/main" id="{6C017F9F-9191-4E6F-B825-5B1720D75EE6}"/>
              </a:ext>
            </a:extLst>
          </p:cNvPr>
          <p:cNvPicPr>
            <a:picLocks noChangeAspect="1"/>
          </p:cNvPicPr>
          <p:nvPr/>
        </p:nvPicPr>
        <p:blipFill>
          <a:blip r:embed="rId2" cstate="print">
            <a:extLst>
              <a:ext uri="{CEEE99C0-FB68-451A-A796-BC400CD9D5B0}"/>
            </a:extLst>
          </a:blip>
          <a:stretch>
            <a:fillRect/>
          </a:stretch>
        </p:blipFill>
        <p:spPr>
          <a:xfrm>
            <a:off x="1587164" y="1624519"/>
            <a:ext cx="6813383" cy="5063049"/>
          </a:xfrm>
          <a:prstGeom prst="rect">
            <a:avLst/>
          </a:prstGeom>
        </p:spPr>
      </p:pic>
      <p:sp>
        <p:nvSpPr>
          <p:cNvPr id="3" name="TextBox93">
            <a:extLst>
              <a:ext uri="{FF2B5EF4-FFF2-40B4-BE49-F238E27FC236}">
                <a16:creationId xmlns:a16="http://schemas.microsoft.com/office/drawing/2014/main" id="{2F741053-4A99-477E-9F9C-339E52277A51}"/>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728817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C0763028-DDA8-4CF8-0494-6B75134DD0A1">
            <a:extLst>
              <a:ext uri="{FF2B5EF4-FFF2-40B4-BE49-F238E27FC236}">
                <a16:creationId xmlns:a16="http://schemas.microsoft.com/office/drawing/2014/main" id="{0EDC0FC5-B5D4-4BED-A769-59380D995576}"/>
              </a:ext>
            </a:extLst>
          </p:cNvPr>
          <p:cNvPicPr>
            <a:picLocks noChangeAspect="1"/>
          </p:cNvPicPr>
          <p:nvPr/>
        </p:nvPicPr>
        <p:blipFill>
          <a:blip r:embed="rId2" cstate="print">
            <a:extLst>
              <a:ext uri="{2EA3DD2E-6664-4DED-8534-AEA15D946C05}"/>
            </a:extLst>
          </a:blip>
          <a:stretch>
            <a:fillRect/>
          </a:stretch>
        </p:blipFill>
        <p:spPr>
          <a:xfrm>
            <a:off x="1514856" y="1540669"/>
            <a:ext cx="6893798" cy="5146900"/>
          </a:xfrm>
          <a:prstGeom prst="rect">
            <a:avLst/>
          </a:prstGeom>
        </p:spPr>
      </p:pic>
      <p:sp>
        <p:nvSpPr>
          <p:cNvPr id="4" name="TextBox93">
            <a:extLst>
              <a:ext uri="{FF2B5EF4-FFF2-40B4-BE49-F238E27FC236}">
                <a16:creationId xmlns:a16="http://schemas.microsoft.com/office/drawing/2014/main" id="{246A8C49-9F28-4DC2-85AF-C637294C2514}"/>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738753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F20479B4-9CAB-4F2C-2235-CFA77C83DBF0">
            <a:extLst>
              <a:ext uri="{FF2B5EF4-FFF2-40B4-BE49-F238E27FC236}">
                <a16:creationId xmlns:a16="http://schemas.microsoft.com/office/drawing/2014/main" id="{3C811DBE-5DFF-4370-829C-6919EA86E62F}"/>
              </a:ext>
            </a:extLst>
          </p:cNvPr>
          <p:cNvPicPr>
            <a:picLocks noChangeAspect="1"/>
          </p:cNvPicPr>
          <p:nvPr/>
        </p:nvPicPr>
        <p:blipFill>
          <a:blip r:embed="rId2" cstate="print">
            <a:extLst>
              <a:ext uri="{F1F48A3E-4CB3-4F10-AB5E-D77C2CC40BB8}"/>
            </a:extLst>
          </a:blip>
          <a:stretch>
            <a:fillRect/>
          </a:stretch>
        </p:blipFill>
        <p:spPr>
          <a:xfrm>
            <a:off x="1700718" y="1711895"/>
            <a:ext cx="6681282" cy="4975673"/>
          </a:xfrm>
          <a:prstGeom prst="rect">
            <a:avLst/>
          </a:prstGeom>
        </p:spPr>
      </p:pic>
      <p:sp>
        <p:nvSpPr>
          <p:cNvPr id="4" name="TextBox93">
            <a:extLst>
              <a:ext uri="{FF2B5EF4-FFF2-40B4-BE49-F238E27FC236}">
                <a16:creationId xmlns:a16="http://schemas.microsoft.com/office/drawing/2014/main" id="{3BC13024-466C-4D7A-8050-E17F39541C43}"/>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348354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60C3D6B5-9E51-4AEE-617C-28DCAEE259CF">
            <a:extLst>
              <a:ext uri="{FF2B5EF4-FFF2-40B4-BE49-F238E27FC236}">
                <a16:creationId xmlns:a16="http://schemas.microsoft.com/office/drawing/2014/main" id="{E438B54D-07C1-43A5-8D88-88F8E5861337}"/>
              </a:ext>
            </a:extLst>
          </p:cNvPr>
          <p:cNvPicPr>
            <a:picLocks noChangeAspect="1"/>
          </p:cNvPicPr>
          <p:nvPr/>
        </p:nvPicPr>
        <p:blipFill>
          <a:blip r:embed="rId2" cstate="print">
            <a:extLst>
              <a:ext uri="{2EC84C33-A916-4C45-68F5-7D60344ABF75}"/>
            </a:extLst>
          </a:blip>
          <a:stretch>
            <a:fillRect/>
          </a:stretch>
        </p:blipFill>
        <p:spPr>
          <a:xfrm>
            <a:off x="1974716" y="1939381"/>
            <a:ext cx="6380736" cy="4748187"/>
          </a:xfrm>
          <a:prstGeom prst="rect">
            <a:avLst/>
          </a:prstGeom>
        </p:spPr>
      </p:pic>
      <p:sp>
        <p:nvSpPr>
          <p:cNvPr id="3" name="TextBox93">
            <a:extLst>
              <a:ext uri="{FF2B5EF4-FFF2-40B4-BE49-F238E27FC236}">
                <a16:creationId xmlns:a16="http://schemas.microsoft.com/office/drawing/2014/main" id="{74D83FB8-3718-4575-AE88-E0859B2C1C09}"/>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84156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3C0457FD-CBE5-4C24-CC81-37EB877A265C">
            <a:extLst>
              <a:ext uri="{FF2B5EF4-FFF2-40B4-BE49-F238E27FC236}">
                <a16:creationId xmlns:a16="http://schemas.microsoft.com/office/drawing/2014/main" id="{53AA8D95-5B25-4274-9EC7-948BBA704903}"/>
              </a:ext>
            </a:extLst>
          </p:cNvPr>
          <p:cNvPicPr>
            <a:picLocks noChangeAspect="1"/>
          </p:cNvPicPr>
          <p:nvPr/>
        </p:nvPicPr>
        <p:blipFill>
          <a:blip r:embed="rId2" cstate="print">
            <a:extLst>
              <a:ext uri="{AE70BBCF-B943-42FF-8BD7-1A52EFEF546E}"/>
            </a:extLst>
          </a:blip>
          <a:stretch>
            <a:fillRect/>
          </a:stretch>
        </p:blipFill>
        <p:spPr>
          <a:xfrm>
            <a:off x="1741251" y="1724159"/>
            <a:ext cx="6665490" cy="4963410"/>
          </a:xfrm>
          <a:prstGeom prst="rect">
            <a:avLst/>
          </a:prstGeom>
        </p:spPr>
      </p:pic>
      <p:sp>
        <p:nvSpPr>
          <p:cNvPr id="3" name="TextBox93">
            <a:extLst>
              <a:ext uri="{FF2B5EF4-FFF2-40B4-BE49-F238E27FC236}">
                <a16:creationId xmlns:a16="http://schemas.microsoft.com/office/drawing/2014/main" id="{C573488D-FB54-4FC8-8DB3-B42F76895D07}"/>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945533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DA03-3521-4767-A088-EA22BC8EEB2C}"/>
              </a:ext>
            </a:extLst>
          </p:cNvPr>
          <p:cNvSpPr>
            <a:spLocks noGrp="1"/>
          </p:cNvSpPr>
          <p:nvPr>
            <p:ph type="title"/>
          </p:nvPr>
        </p:nvSpPr>
        <p:spPr/>
        <p:txBody>
          <a:bodyPr/>
          <a:lstStyle/>
          <a:p>
            <a:r>
              <a:rPr lang="en-US">
                <a:ea typeface="+mj-lt"/>
                <a:cs typeface="+mj-lt"/>
              </a:rPr>
              <a:t>Key Vocabulary and Topics</a:t>
            </a:r>
            <a:endParaRPr lang="en-US"/>
          </a:p>
        </p:txBody>
      </p:sp>
      <p:sp>
        <p:nvSpPr>
          <p:cNvPr id="3" name="Content Placeholder 2">
            <a:extLst>
              <a:ext uri="{FF2B5EF4-FFF2-40B4-BE49-F238E27FC236}">
                <a16:creationId xmlns:a16="http://schemas.microsoft.com/office/drawing/2014/main" id="{A8D41613-1F1E-4E58-A2AF-3985215181E7}"/>
              </a:ext>
            </a:extLst>
          </p:cNvPr>
          <p:cNvSpPr>
            <a:spLocks noGrp="1"/>
          </p:cNvSpPr>
          <p:nvPr>
            <p:ph idx="1"/>
          </p:nvPr>
        </p:nvSpPr>
        <p:spPr>
          <a:xfrm>
            <a:off x="484632" y="1736277"/>
            <a:ext cx="4987675" cy="4440685"/>
          </a:xfrm>
        </p:spPr>
        <p:txBody>
          <a:bodyPr vert="horz" lIns="91440" tIns="45720" rIns="91440" bIns="45720" rtlCol="0" anchor="t">
            <a:normAutofit fontScale="92500" lnSpcReduction="20000"/>
          </a:bodyPr>
          <a:lstStyle/>
          <a:p>
            <a:pPr marL="0" indent="0">
              <a:buNone/>
            </a:pPr>
            <a:r>
              <a:rPr lang="en-US" b="1" u="sng">
                <a:ea typeface="+mn-lt"/>
                <a:cs typeface="+mn-lt"/>
              </a:rPr>
              <a:t>Colors for Traffic Signs:</a:t>
            </a:r>
            <a:r>
              <a:rPr lang="en-US">
                <a:ea typeface="+mn-lt"/>
                <a:cs typeface="+mn-lt"/>
              </a:rPr>
              <a:t> </a:t>
            </a:r>
          </a:p>
          <a:p>
            <a:pPr>
              <a:buFont typeface="Arial"/>
              <a:buChar char="•"/>
            </a:pPr>
            <a:r>
              <a:rPr lang="en-US">
                <a:ea typeface="+mn-lt"/>
                <a:cs typeface="+mn-lt"/>
              </a:rPr>
              <a:t>Red   </a:t>
            </a:r>
            <a:endParaRPr lang="en-US"/>
          </a:p>
          <a:p>
            <a:pPr>
              <a:buFont typeface="Arial"/>
              <a:buChar char="•"/>
            </a:pPr>
            <a:r>
              <a:rPr lang="en-US">
                <a:ea typeface="+mn-lt"/>
                <a:cs typeface="+mn-lt"/>
              </a:rPr>
              <a:t>Yellow   </a:t>
            </a:r>
            <a:endParaRPr lang="en-US"/>
          </a:p>
          <a:p>
            <a:pPr>
              <a:buFont typeface="Arial"/>
              <a:buChar char="•"/>
            </a:pPr>
            <a:r>
              <a:rPr lang="en-US">
                <a:ea typeface="+mn-lt"/>
                <a:cs typeface="+mn-lt"/>
              </a:rPr>
              <a:t>White   </a:t>
            </a:r>
            <a:endParaRPr lang="en-US"/>
          </a:p>
          <a:p>
            <a:pPr>
              <a:buFont typeface="Arial"/>
              <a:buChar char="•"/>
            </a:pPr>
            <a:r>
              <a:rPr lang="en-US">
                <a:ea typeface="+mn-lt"/>
                <a:cs typeface="+mn-lt"/>
              </a:rPr>
              <a:t>Black   </a:t>
            </a:r>
            <a:endParaRPr lang="en-US"/>
          </a:p>
          <a:p>
            <a:pPr>
              <a:buFont typeface="Arial"/>
              <a:buChar char="•"/>
            </a:pPr>
            <a:r>
              <a:rPr lang="en-US">
                <a:ea typeface="+mn-lt"/>
                <a:cs typeface="+mn-lt"/>
              </a:rPr>
              <a:t>Green   </a:t>
            </a:r>
            <a:endParaRPr lang="en-US"/>
          </a:p>
          <a:p>
            <a:pPr>
              <a:buFont typeface="Arial"/>
              <a:buChar char="•"/>
            </a:pPr>
            <a:r>
              <a:rPr lang="en-US">
                <a:ea typeface="+mn-lt"/>
                <a:cs typeface="+mn-lt"/>
              </a:rPr>
              <a:t>Brown   </a:t>
            </a:r>
            <a:endParaRPr lang="en-US"/>
          </a:p>
          <a:p>
            <a:pPr>
              <a:buFont typeface="Arial"/>
              <a:buChar char="•"/>
            </a:pPr>
            <a:r>
              <a:rPr lang="en-US">
                <a:ea typeface="+mn-lt"/>
                <a:cs typeface="+mn-lt"/>
              </a:rPr>
              <a:t>Blue   </a:t>
            </a:r>
            <a:endParaRPr lang="en-US"/>
          </a:p>
          <a:p>
            <a:pPr>
              <a:buFont typeface="Arial"/>
              <a:buChar char="•"/>
            </a:pPr>
            <a:r>
              <a:rPr lang="en-US">
                <a:ea typeface="+mn-lt"/>
                <a:cs typeface="+mn-lt"/>
              </a:rPr>
              <a:t>Orange   </a:t>
            </a:r>
            <a:endParaRPr lang="en-US"/>
          </a:p>
          <a:p>
            <a:pPr>
              <a:buFont typeface="Arial"/>
              <a:buChar char="•"/>
            </a:pPr>
            <a:r>
              <a:rPr lang="en-US">
                <a:ea typeface="+mn-lt"/>
                <a:cs typeface="+mn-lt"/>
              </a:rPr>
              <a:t>Fluorescent Yellow   </a:t>
            </a:r>
            <a:endParaRPr lang="en-US"/>
          </a:p>
          <a:p>
            <a:pPr>
              <a:buFont typeface="Arial"/>
              <a:buChar char="•"/>
            </a:pPr>
            <a:r>
              <a:rPr lang="en-US">
                <a:ea typeface="+mn-lt"/>
                <a:cs typeface="+mn-lt"/>
              </a:rPr>
              <a:t>Fluorescent Pink </a:t>
            </a:r>
            <a:endParaRPr lang="en-US"/>
          </a:p>
          <a:p>
            <a:pPr marL="0" indent="0">
              <a:buNone/>
            </a:pPr>
            <a:endParaRPr lang="en-US">
              <a:cs typeface="Calibri" panose="020F0502020204030204"/>
            </a:endParaRPr>
          </a:p>
        </p:txBody>
      </p:sp>
      <p:sp>
        <p:nvSpPr>
          <p:cNvPr id="8" name="Content Placeholder 2">
            <a:extLst>
              <a:ext uri="{FF2B5EF4-FFF2-40B4-BE49-F238E27FC236}">
                <a16:creationId xmlns:a16="http://schemas.microsoft.com/office/drawing/2014/main" id="{E09D705B-F423-4B50-911A-F72D63D88857}"/>
              </a:ext>
            </a:extLst>
          </p:cNvPr>
          <p:cNvSpPr txBox="1">
            <a:spLocks/>
          </p:cNvSpPr>
          <p:nvPr/>
        </p:nvSpPr>
        <p:spPr>
          <a:xfrm>
            <a:off x="6717943" y="1737786"/>
            <a:ext cx="4987675" cy="44406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u="sng">
                <a:ea typeface="+mn-lt"/>
                <a:cs typeface="+mn-lt"/>
              </a:rPr>
              <a:t>Shapes for Traffic Signs:</a:t>
            </a:r>
            <a:r>
              <a:rPr lang="en-US" sz="2600">
                <a:ea typeface="+mn-lt"/>
                <a:cs typeface="+mn-lt"/>
              </a:rPr>
              <a:t> </a:t>
            </a:r>
            <a:endParaRPr lang="en-US" sz="2600">
              <a:cs typeface="Calibri"/>
            </a:endParaRPr>
          </a:p>
          <a:p>
            <a:pPr>
              <a:buFont typeface="Arial"/>
              <a:buChar char="•"/>
            </a:pPr>
            <a:r>
              <a:rPr lang="en-US" sz="2600">
                <a:ea typeface="+mn-lt"/>
                <a:cs typeface="+mn-lt"/>
              </a:rPr>
              <a:t>Octagon   </a:t>
            </a:r>
            <a:endParaRPr lang="en-US" sz="2600">
              <a:cs typeface="Calibri"/>
            </a:endParaRPr>
          </a:p>
          <a:p>
            <a:pPr>
              <a:buFont typeface="Arial"/>
              <a:buChar char="•"/>
            </a:pPr>
            <a:r>
              <a:rPr lang="en-US" sz="2600">
                <a:ea typeface="+mn-lt"/>
                <a:cs typeface="+mn-lt"/>
              </a:rPr>
              <a:t>Triangle   </a:t>
            </a:r>
            <a:endParaRPr lang="en-US" sz="2600">
              <a:cs typeface="Calibri"/>
            </a:endParaRPr>
          </a:p>
          <a:p>
            <a:pPr>
              <a:buFont typeface="Arial"/>
              <a:buChar char="•"/>
            </a:pPr>
            <a:r>
              <a:rPr lang="en-US" sz="2600">
                <a:ea typeface="+mn-lt"/>
                <a:cs typeface="+mn-lt"/>
              </a:rPr>
              <a:t>Diamond   </a:t>
            </a:r>
            <a:endParaRPr lang="en-US" sz="2600">
              <a:cs typeface="Calibri"/>
            </a:endParaRPr>
          </a:p>
          <a:p>
            <a:pPr>
              <a:buFont typeface="Arial"/>
              <a:buChar char="•"/>
            </a:pPr>
            <a:r>
              <a:rPr lang="en-US" sz="2600">
                <a:ea typeface="+mn-lt"/>
                <a:cs typeface="+mn-lt"/>
              </a:rPr>
              <a:t>Circular  </a:t>
            </a:r>
            <a:endParaRPr lang="en-US" sz="2600">
              <a:cs typeface="Calibri"/>
            </a:endParaRPr>
          </a:p>
          <a:p>
            <a:pPr>
              <a:buFont typeface="Arial"/>
              <a:buChar char="•"/>
            </a:pPr>
            <a:r>
              <a:rPr lang="en-US" sz="2600">
                <a:ea typeface="+mn-lt"/>
                <a:cs typeface="+mn-lt"/>
              </a:rPr>
              <a:t>Pentagon   </a:t>
            </a:r>
            <a:endParaRPr lang="en-US" sz="2600">
              <a:cs typeface="Calibri" panose="020F0502020204030204"/>
            </a:endParaRPr>
          </a:p>
          <a:p>
            <a:pPr>
              <a:buFont typeface="Arial"/>
              <a:buChar char="•"/>
            </a:pPr>
            <a:r>
              <a:rPr lang="en-US" sz="2600">
                <a:ea typeface="+mn-lt"/>
                <a:cs typeface="+mn-lt"/>
              </a:rPr>
              <a:t>Rectangle   </a:t>
            </a:r>
            <a:endParaRPr lang="en-US" sz="2600">
              <a:cs typeface="Calibri" panose="020F0502020204030204"/>
            </a:endParaRPr>
          </a:p>
          <a:p>
            <a:pPr marL="0" indent="0">
              <a:buFont typeface="Arial" panose="020B0604020202020204" pitchFamily="34" charset="0"/>
              <a:buNone/>
            </a:pPr>
            <a:endParaRPr lang="en-US">
              <a:cs typeface="Calibri" panose="020F0502020204030204"/>
            </a:endParaRPr>
          </a:p>
        </p:txBody>
      </p:sp>
    </p:spTree>
    <p:extLst>
      <p:ext uri="{BB962C8B-B14F-4D97-AF65-F5344CB8AC3E}">
        <p14:creationId xmlns:p14="http://schemas.microsoft.com/office/powerpoint/2010/main" val="1290492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8C4409FD-BFF8-4582-DB83-20C38855CAAE">
            <a:extLst>
              <a:ext uri="{FF2B5EF4-FFF2-40B4-BE49-F238E27FC236}">
                <a16:creationId xmlns:a16="http://schemas.microsoft.com/office/drawing/2014/main" id="{B31D4E98-94C7-4C36-B543-933181BC2E2D}"/>
              </a:ext>
            </a:extLst>
          </p:cNvPr>
          <p:cNvPicPr>
            <a:picLocks noChangeAspect="1"/>
          </p:cNvPicPr>
          <p:nvPr/>
        </p:nvPicPr>
        <p:blipFill>
          <a:blip r:embed="rId2" cstate="print">
            <a:extLst>
              <a:ext uri="{3726F604-E852-49D3-77A0-B9BCDDC29484}"/>
            </a:extLst>
          </a:blip>
          <a:stretch>
            <a:fillRect/>
          </a:stretch>
        </p:blipFill>
        <p:spPr>
          <a:xfrm>
            <a:off x="1989585" y="1887167"/>
            <a:ext cx="6430515" cy="4800402"/>
          </a:xfrm>
          <a:prstGeom prst="rect">
            <a:avLst/>
          </a:prstGeom>
        </p:spPr>
      </p:pic>
      <p:sp>
        <p:nvSpPr>
          <p:cNvPr id="3" name="TextBox93">
            <a:extLst>
              <a:ext uri="{FF2B5EF4-FFF2-40B4-BE49-F238E27FC236}">
                <a16:creationId xmlns:a16="http://schemas.microsoft.com/office/drawing/2014/main" id="{D4DAE241-EE2D-48E1-B7D3-14EF0CFAAFB6}"/>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4076824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3FF5AFEC-45CF-4EC2-DF8B-FAF817D4BB11">
            <a:extLst>
              <a:ext uri="{FF2B5EF4-FFF2-40B4-BE49-F238E27FC236}">
                <a16:creationId xmlns:a16="http://schemas.microsoft.com/office/drawing/2014/main" id="{FAA8F8A3-80A9-4EA8-822C-7B9825A7F8F3}"/>
              </a:ext>
            </a:extLst>
          </p:cNvPr>
          <p:cNvPicPr>
            <a:picLocks noChangeAspect="1"/>
          </p:cNvPicPr>
          <p:nvPr/>
        </p:nvPicPr>
        <p:blipFill>
          <a:blip r:embed="rId2" cstate="print">
            <a:extLst>
              <a:ext uri="{92CB23E5-E274-48CB-22B4-FA16D4537B88}"/>
            </a:extLst>
          </a:blip>
          <a:stretch>
            <a:fillRect/>
          </a:stretch>
        </p:blipFill>
        <p:spPr>
          <a:xfrm>
            <a:off x="2344366" y="2198829"/>
            <a:ext cx="6051407" cy="4488739"/>
          </a:xfrm>
          <a:prstGeom prst="rect">
            <a:avLst/>
          </a:prstGeom>
        </p:spPr>
      </p:pic>
      <p:sp>
        <p:nvSpPr>
          <p:cNvPr id="3" name="TextBox93">
            <a:extLst>
              <a:ext uri="{FF2B5EF4-FFF2-40B4-BE49-F238E27FC236}">
                <a16:creationId xmlns:a16="http://schemas.microsoft.com/office/drawing/2014/main" id="{0D7FE2CB-106A-4A3B-9ACD-EA09D9224B3C}"/>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852522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C8A37EE6-28F6-494A-A5BE-5AFCB640BF75">
            <a:extLst>
              <a:ext uri="{FF2B5EF4-FFF2-40B4-BE49-F238E27FC236}">
                <a16:creationId xmlns:a16="http://schemas.microsoft.com/office/drawing/2014/main" id="{F52F3CAD-7435-4A73-B55C-CA2A69F2326E}"/>
              </a:ext>
            </a:extLst>
          </p:cNvPr>
          <p:cNvPicPr>
            <a:picLocks noChangeAspect="1"/>
          </p:cNvPicPr>
          <p:nvPr/>
        </p:nvPicPr>
        <p:blipFill>
          <a:blip r:embed="rId2" cstate="print">
            <a:extLst>
              <a:ext uri="{21ECDE1C-5B98-4717-1697-9ADDF59C0C3A}"/>
            </a:extLst>
          </a:blip>
          <a:stretch>
            <a:fillRect/>
          </a:stretch>
        </p:blipFill>
        <p:spPr>
          <a:xfrm>
            <a:off x="1964987" y="1838937"/>
            <a:ext cx="6487134" cy="4848631"/>
          </a:xfrm>
          <a:prstGeom prst="rect">
            <a:avLst/>
          </a:prstGeom>
        </p:spPr>
      </p:pic>
      <p:sp>
        <p:nvSpPr>
          <p:cNvPr id="3" name="TextBox93">
            <a:extLst>
              <a:ext uri="{FF2B5EF4-FFF2-40B4-BE49-F238E27FC236}">
                <a16:creationId xmlns:a16="http://schemas.microsoft.com/office/drawing/2014/main" id="{656D82E7-5CDA-4AF4-A162-A13FAC18A0F9}"/>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635341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12F3A750-ADD4-4B0E-4087-49D5A369444D">
            <a:extLst>
              <a:ext uri="{FF2B5EF4-FFF2-40B4-BE49-F238E27FC236}">
                <a16:creationId xmlns:a16="http://schemas.microsoft.com/office/drawing/2014/main" id="{5E0A00CA-9CB6-4E72-939B-CDCC6BD5AA41}"/>
              </a:ext>
            </a:extLst>
          </p:cNvPr>
          <p:cNvPicPr>
            <a:picLocks noChangeAspect="1"/>
          </p:cNvPicPr>
          <p:nvPr/>
        </p:nvPicPr>
        <p:blipFill>
          <a:blip r:embed="rId2" cstate="print">
            <a:extLst>
              <a:ext uri="{2C5EAD82-322E-4E84-E907-84EBDE980D5B}"/>
            </a:extLst>
          </a:blip>
          <a:stretch>
            <a:fillRect/>
          </a:stretch>
        </p:blipFill>
        <p:spPr>
          <a:xfrm>
            <a:off x="2017094" y="1974715"/>
            <a:ext cx="6412199" cy="4712853"/>
          </a:xfrm>
          <a:prstGeom prst="rect">
            <a:avLst/>
          </a:prstGeom>
        </p:spPr>
      </p:pic>
      <p:sp>
        <p:nvSpPr>
          <p:cNvPr id="3" name="TextBox93">
            <a:extLst>
              <a:ext uri="{FF2B5EF4-FFF2-40B4-BE49-F238E27FC236}">
                <a16:creationId xmlns:a16="http://schemas.microsoft.com/office/drawing/2014/main" id="{9B807F3C-8080-46B9-9FAC-8F8C4AE090F6}"/>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455626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DCC06160-D1E8-49F1-DEEF-1E2828F22C80">
            <a:extLst>
              <a:ext uri="{FF2B5EF4-FFF2-40B4-BE49-F238E27FC236}">
                <a16:creationId xmlns:a16="http://schemas.microsoft.com/office/drawing/2014/main" id="{4201D9A3-E1D7-4A6E-971D-8C386D48C1CC}"/>
              </a:ext>
            </a:extLst>
          </p:cNvPr>
          <p:cNvPicPr>
            <a:picLocks noChangeAspect="1"/>
          </p:cNvPicPr>
          <p:nvPr/>
        </p:nvPicPr>
        <p:blipFill>
          <a:blip r:embed="rId2" cstate="print">
            <a:extLst>
              <a:ext uri="{D6A71D7C-FBFE-4472-A401-21716D28DCB8}"/>
            </a:extLst>
          </a:blip>
          <a:stretch>
            <a:fillRect/>
          </a:stretch>
        </p:blipFill>
        <p:spPr>
          <a:xfrm>
            <a:off x="1943350" y="1828801"/>
            <a:ext cx="6462969" cy="4858768"/>
          </a:xfrm>
          <a:prstGeom prst="rect">
            <a:avLst/>
          </a:prstGeom>
        </p:spPr>
      </p:pic>
      <p:sp>
        <p:nvSpPr>
          <p:cNvPr id="3" name="TextBox93">
            <a:extLst>
              <a:ext uri="{FF2B5EF4-FFF2-40B4-BE49-F238E27FC236}">
                <a16:creationId xmlns:a16="http://schemas.microsoft.com/office/drawing/2014/main" id="{7C2DA930-1A3F-4518-B9EB-574EE18E7B20}"/>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06060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FDE5D0DC-9874-4109-2E06-C1687847D111">
            <a:extLst>
              <a:ext uri="{FF2B5EF4-FFF2-40B4-BE49-F238E27FC236}">
                <a16:creationId xmlns:a16="http://schemas.microsoft.com/office/drawing/2014/main" id="{4278F02B-90EC-486D-A66B-F390648CDDE1}"/>
              </a:ext>
            </a:extLst>
          </p:cNvPr>
          <p:cNvPicPr>
            <a:picLocks noChangeAspect="1"/>
          </p:cNvPicPr>
          <p:nvPr/>
        </p:nvPicPr>
        <p:blipFill>
          <a:blip r:embed="rId2" cstate="print">
            <a:extLst>
              <a:ext uri="{CC1E78CB-5BFE-4287-AA54-475E22A72B90}"/>
            </a:extLst>
          </a:blip>
          <a:stretch>
            <a:fillRect/>
          </a:stretch>
        </p:blipFill>
        <p:spPr>
          <a:xfrm>
            <a:off x="1928068" y="1867711"/>
            <a:ext cx="6467576" cy="4819857"/>
          </a:xfrm>
          <a:prstGeom prst="rect">
            <a:avLst/>
          </a:prstGeom>
        </p:spPr>
      </p:pic>
      <p:sp>
        <p:nvSpPr>
          <p:cNvPr id="3" name="TextBox93">
            <a:extLst>
              <a:ext uri="{FF2B5EF4-FFF2-40B4-BE49-F238E27FC236}">
                <a16:creationId xmlns:a16="http://schemas.microsoft.com/office/drawing/2014/main" id="{10C9C313-D8CC-4834-B633-A17DB1ECFA0B}"/>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940964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C1C1085D-F586-414C-ECA6-E34C1028AE08">
            <a:extLst>
              <a:ext uri="{FF2B5EF4-FFF2-40B4-BE49-F238E27FC236}">
                <a16:creationId xmlns:a16="http://schemas.microsoft.com/office/drawing/2014/main" id="{5C0D650A-96FD-408B-AA5D-9EDBC7476155}"/>
              </a:ext>
            </a:extLst>
          </p:cNvPr>
          <p:cNvPicPr>
            <a:picLocks noChangeAspect="1"/>
          </p:cNvPicPr>
          <p:nvPr/>
        </p:nvPicPr>
        <p:blipFill>
          <a:blip r:embed="rId2" cstate="print">
            <a:extLst>
              <a:ext uri="{E028F69B-F2A3-4D9E-F4B9-9E27DC686863}"/>
            </a:extLst>
          </a:blip>
          <a:stretch>
            <a:fillRect/>
          </a:stretch>
        </p:blipFill>
        <p:spPr>
          <a:xfrm>
            <a:off x="1801058" y="1896894"/>
            <a:ext cx="6595533" cy="4790674"/>
          </a:xfrm>
          <a:prstGeom prst="rect">
            <a:avLst/>
          </a:prstGeom>
        </p:spPr>
      </p:pic>
      <p:sp>
        <p:nvSpPr>
          <p:cNvPr id="3" name="TextBox93">
            <a:extLst>
              <a:ext uri="{FF2B5EF4-FFF2-40B4-BE49-F238E27FC236}">
                <a16:creationId xmlns:a16="http://schemas.microsoft.com/office/drawing/2014/main" id="{1E543250-6E6D-44A9-B7CE-5B2324C00758}"/>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47489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3E502958-6326-4E81-A1C4-238BF4C2814D">
            <a:extLst>
              <a:ext uri="{FF2B5EF4-FFF2-40B4-BE49-F238E27FC236}">
                <a16:creationId xmlns:a16="http://schemas.microsoft.com/office/drawing/2014/main" id="{9FFEFA31-E669-4DE9-A572-5D28E5F60EA0}"/>
              </a:ext>
            </a:extLst>
          </p:cNvPr>
          <p:cNvPicPr>
            <a:picLocks noChangeAspect="1"/>
          </p:cNvPicPr>
          <p:nvPr/>
        </p:nvPicPr>
        <p:blipFill>
          <a:blip r:embed="rId2" cstate="print">
            <a:extLst>
              <a:ext uri="{72FBEA55-8D48-4831-03DE-B1D93BB4F879}"/>
            </a:extLst>
          </a:blip>
          <a:stretch>
            <a:fillRect/>
          </a:stretch>
        </p:blipFill>
        <p:spPr>
          <a:xfrm>
            <a:off x="2128721" y="2013626"/>
            <a:ext cx="6272922" cy="4673942"/>
          </a:xfrm>
          <a:prstGeom prst="rect">
            <a:avLst/>
          </a:prstGeom>
        </p:spPr>
      </p:pic>
      <p:sp>
        <p:nvSpPr>
          <p:cNvPr id="3" name="TextBox93">
            <a:extLst>
              <a:ext uri="{FF2B5EF4-FFF2-40B4-BE49-F238E27FC236}">
                <a16:creationId xmlns:a16="http://schemas.microsoft.com/office/drawing/2014/main" id="{50629BDC-CDF8-4DCE-B40C-AE2E212D800C}"/>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83316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C18E8C30-115D-431E-F014-74F9B4117091">
            <a:extLst>
              <a:ext uri="{FF2B5EF4-FFF2-40B4-BE49-F238E27FC236}">
                <a16:creationId xmlns:a16="http://schemas.microsoft.com/office/drawing/2014/main" id="{7CAE8C4D-E91D-4A2A-A1B5-DB775C882AC5}"/>
              </a:ext>
            </a:extLst>
          </p:cNvPr>
          <p:cNvPicPr>
            <a:picLocks noChangeAspect="1"/>
          </p:cNvPicPr>
          <p:nvPr/>
        </p:nvPicPr>
        <p:blipFill>
          <a:blip r:embed="rId2" cstate="print">
            <a:extLst>
              <a:ext uri="{46DA084B-C3A7-4103-EBE0-4818EED271CE}"/>
            </a:extLst>
          </a:blip>
          <a:stretch>
            <a:fillRect/>
          </a:stretch>
        </p:blipFill>
        <p:spPr>
          <a:xfrm>
            <a:off x="1737528" y="1711895"/>
            <a:ext cx="6680951" cy="4975673"/>
          </a:xfrm>
          <a:prstGeom prst="rect">
            <a:avLst/>
          </a:prstGeom>
        </p:spPr>
      </p:pic>
      <p:sp>
        <p:nvSpPr>
          <p:cNvPr id="3" name="TextBox93">
            <a:extLst>
              <a:ext uri="{FF2B5EF4-FFF2-40B4-BE49-F238E27FC236}">
                <a16:creationId xmlns:a16="http://schemas.microsoft.com/office/drawing/2014/main" id="{06CCB4AD-68A3-4C49-BC39-F35BBB879572}"/>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146550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0A97072C-7562-4C86-0AD5-C20CF6313ECE">
            <a:extLst>
              <a:ext uri="{FF2B5EF4-FFF2-40B4-BE49-F238E27FC236}">
                <a16:creationId xmlns:a16="http://schemas.microsoft.com/office/drawing/2014/main" id="{F2F9A7FA-4D18-4B05-ACA2-8DE9FC35D176}"/>
              </a:ext>
            </a:extLst>
          </p:cNvPr>
          <p:cNvPicPr>
            <a:picLocks noChangeAspect="1"/>
          </p:cNvPicPr>
          <p:nvPr/>
        </p:nvPicPr>
        <p:blipFill>
          <a:blip r:embed="rId2" cstate="print">
            <a:extLst>
              <a:ext uri="{BF08B454-2F8E-4281-2690-7D754046DA76}"/>
            </a:extLst>
          </a:blip>
          <a:stretch>
            <a:fillRect/>
          </a:stretch>
        </p:blipFill>
        <p:spPr>
          <a:xfrm>
            <a:off x="1964267" y="1887167"/>
            <a:ext cx="6445295" cy="4800402"/>
          </a:xfrm>
          <a:prstGeom prst="rect">
            <a:avLst/>
          </a:prstGeom>
        </p:spPr>
      </p:pic>
      <p:sp>
        <p:nvSpPr>
          <p:cNvPr id="3" name="TextBox93">
            <a:extLst>
              <a:ext uri="{FF2B5EF4-FFF2-40B4-BE49-F238E27FC236}">
                <a16:creationId xmlns:a16="http://schemas.microsoft.com/office/drawing/2014/main" id="{9B07BCC8-9AA0-4121-B1BF-317EB578D2D8}"/>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492050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DA03-3521-4767-A088-EA22BC8EEB2C}"/>
              </a:ext>
            </a:extLst>
          </p:cNvPr>
          <p:cNvSpPr>
            <a:spLocks noGrp="1"/>
          </p:cNvSpPr>
          <p:nvPr>
            <p:ph type="title"/>
          </p:nvPr>
        </p:nvSpPr>
        <p:spPr/>
        <p:txBody>
          <a:bodyPr/>
          <a:lstStyle/>
          <a:p>
            <a:r>
              <a:rPr lang="en-US">
                <a:ea typeface="+mj-lt"/>
                <a:cs typeface="+mj-lt"/>
              </a:rPr>
              <a:t>Key Vocabulary and Topics</a:t>
            </a:r>
            <a:endParaRPr lang="en-US"/>
          </a:p>
        </p:txBody>
      </p:sp>
      <p:sp>
        <p:nvSpPr>
          <p:cNvPr id="3" name="Content Placeholder 2">
            <a:extLst>
              <a:ext uri="{FF2B5EF4-FFF2-40B4-BE49-F238E27FC236}">
                <a16:creationId xmlns:a16="http://schemas.microsoft.com/office/drawing/2014/main" id="{A8D41613-1F1E-4E58-A2AF-3985215181E7}"/>
              </a:ext>
            </a:extLst>
          </p:cNvPr>
          <p:cNvSpPr>
            <a:spLocks noGrp="1"/>
          </p:cNvSpPr>
          <p:nvPr>
            <p:ph idx="1"/>
          </p:nvPr>
        </p:nvSpPr>
        <p:spPr>
          <a:xfrm>
            <a:off x="484632" y="1736277"/>
            <a:ext cx="4987675" cy="4440685"/>
          </a:xfrm>
        </p:spPr>
        <p:txBody>
          <a:bodyPr vert="horz" lIns="91440" tIns="45720" rIns="91440" bIns="45720" rtlCol="0" anchor="t">
            <a:normAutofit/>
          </a:bodyPr>
          <a:lstStyle/>
          <a:p>
            <a:pPr marL="0" indent="0">
              <a:buNone/>
            </a:pPr>
            <a:r>
              <a:rPr lang="en-US" sz="2600" b="1" u="sng">
                <a:ea typeface="+mn-lt"/>
                <a:cs typeface="+mn-lt"/>
              </a:rPr>
              <a:t>Types Traffic Signs:</a:t>
            </a:r>
            <a:r>
              <a:rPr lang="en-US" sz="2600">
                <a:ea typeface="+mn-lt"/>
                <a:cs typeface="+mn-lt"/>
              </a:rPr>
              <a:t>  </a:t>
            </a:r>
            <a:endParaRPr lang="en-US" sz="2600">
              <a:cs typeface="Calibri"/>
            </a:endParaRPr>
          </a:p>
          <a:p>
            <a:pPr>
              <a:buFont typeface="Arial"/>
              <a:buChar char="•"/>
            </a:pPr>
            <a:r>
              <a:rPr lang="en-US" sz="2600">
                <a:ea typeface="+mn-lt"/>
                <a:cs typeface="+mn-lt"/>
              </a:rPr>
              <a:t>Regulatory   </a:t>
            </a:r>
            <a:endParaRPr lang="en-US" sz="2600">
              <a:cs typeface="Calibri"/>
            </a:endParaRPr>
          </a:p>
          <a:p>
            <a:pPr>
              <a:buFont typeface="Arial"/>
              <a:buChar char="•"/>
            </a:pPr>
            <a:r>
              <a:rPr lang="en-US" sz="2600">
                <a:ea typeface="+mn-lt"/>
                <a:cs typeface="+mn-lt"/>
              </a:rPr>
              <a:t>Warning   </a:t>
            </a:r>
            <a:endParaRPr lang="en-US" sz="2600">
              <a:cs typeface="Calibri"/>
            </a:endParaRPr>
          </a:p>
          <a:p>
            <a:pPr>
              <a:buFont typeface="Arial"/>
              <a:buChar char="•"/>
            </a:pPr>
            <a:r>
              <a:rPr lang="en-US" sz="2600">
                <a:ea typeface="+mn-lt"/>
                <a:cs typeface="+mn-lt"/>
              </a:rPr>
              <a:t>Construction   </a:t>
            </a:r>
            <a:endParaRPr lang="en-US" sz="2600">
              <a:cs typeface="Calibri"/>
            </a:endParaRPr>
          </a:p>
          <a:p>
            <a:pPr>
              <a:buFont typeface="Arial"/>
              <a:buChar char="•"/>
            </a:pPr>
            <a:r>
              <a:rPr lang="en-US" sz="2600">
                <a:ea typeface="+mn-lt"/>
                <a:cs typeface="+mn-lt"/>
              </a:rPr>
              <a:t>Guide   </a:t>
            </a:r>
            <a:endParaRPr lang="en-US" sz="2600">
              <a:cs typeface="Calibri"/>
            </a:endParaRPr>
          </a:p>
          <a:p>
            <a:pPr>
              <a:buFont typeface="Arial"/>
              <a:buChar char="•"/>
            </a:pPr>
            <a:r>
              <a:rPr lang="en-US" sz="2600">
                <a:ea typeface="+mn-lt"/>
                <a:cs typeface="+mn-lt"/>
              </a:rPr>
              <a:t>Incident   </a:t>
            </a:r>
            <a:endParaRPr lang="en-US" sz="2600">
              <a:cs typeface="Calibri" panose="020F0502020204030204"/>
            </a:endParaRPr>
          </a:p>
          <a:p>
            <a:pPr>
              <a:buFont typeface="Arial"/>
              <a:buChar char="•"/>
            </a:pPr>
            <a:r>
              <a:rPr lang="en-US" sz="2600">
                <a:ea typeface="+mn-lt"/>
                <a:cs typeface="+mn-lt"/>
              </a:rPr>
              <a:t>Chevron</a:t>
            </a:r>
            <a:endParaRPr lang="en-US" sz="2600"/>
          </a:p>
          <a:p>
            <a:pPr marL="0" indent="0">
              <a:buNone/>
            </a:pPr>
            <a:endParaRPr lang="en-US">
              <a:cs typeface="Calibri" panose="020F0502020204030204"/>
            </a:endParaRPr>
          </a:p>
        </p:txBody>
      </p:sp>
      <p:sp>
        <p:nvSpPr>
          <p:cNvPr id="8" name="Content Placeholder 2">
            <a:extLst>
              <a:ext uri="{FF2B5EF4-FFF2-40B4-BE49-F238E27FC236}">
                <a16:creationId xmlns:a16="http://schemas.microsoft.com/office/drawing/2014/main" id="{E09D705B-F423-4B50-911A-F72D63D88857}"/>
              </a:ext>
            </a:extLst>
          </p:cNvPr>
          <p:cNvSpPr txBox="1">
            <a:spLocks/>
          </p:cNvSpPr>
          <p:nvPr/>
        </p:nvSpPr>
        <p:spPr>
          <a:xfrm>
            <a:off x="6717943" y="1737786"/>
            <a:ext cx="4987675" cy="479527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u="sng">
                <a:ea typeface="+mn-lt"/>
                <a:cs typeface="+mn-lt"/>
              </a:rPr>
              <a:t>Traffic Signals:</a:t>
            </a:r>
            <a:r>
              <a:rPr lang="en-US" sz="2600">
                <a:ea typeface="+mn-lt"/>
                <a:cs typeface="+mn-lt"/>
              </a:rPr>
              <a:t> </a:t>
            </a:r>
            <a:endParaRPr lang="en-US"/>
          </a:p>
          <a:p>
            <a:pPr>
              <a:buFont typeface="Arial"/>
              <a:buChar char="•"/>
            </a:pPr>
            <a:r>
              <a:rPr lang="en-US" sz="2600">
                <a:ea typeface="+mn-lt"/>
                <a:cs typeface="+mn-lt"/>
              </a:rPr>
              <a:t>Steady red/ yellow/green </a:t>
            </a:r>
          </a:p>
          <a:p>
            <a:pPr>
              <a:buFont typeface="Arial"/>
              <a:buChar char="•"/>
            </a:pPr>
            <a:r>
              <a:rPr lang="en-US" sz="2600">
                <a:ea typeface="+mn-lt"/>
                <a:cs typeface="+mn-lt"/>
              </a:rPr>
              <a:t>Flashing red /yellow </a:t>
            </a:r>
            <a:endParaRPr lang="en-US"/>
          </a:p>
          <a:p>
            <a:pPr>
              <a:buFont typeface="Arial"/>
              <a:buChar char="•"/>
            </a:pPr>
            <a:r>
              <a:rPr lang="en-US" sz="2600">
                <a:ea typeface="+mn-lt"/>
                <a:cs typeface="+mn-lt"/>
              </a:rPr>
              <a:t>Flashing yellow arrow   </a:t>
            </a:r>
            <a:endParaRPr lang="en-US"/>
          </a:p>
          <a:p>
            <a:pPr>
              <a:buFont typeface="Arial"/>
              <a:buChar char="•"/>
            </a:pPr>
            <a:r>
              <a:rPr lang="en-US" sz="2600">
                <a:ea typeface="+mn-lt"/>
                <a:cs typeface="+mn-lt"/>
              </a:rPr>
              <a:t>Red “X” and arrow   </a:t>
            </a:r>
            <a:endParaRPr lang="en-US"/>
          </a:p>
          <a:p>
            <a:pPr>
              <a:buFont typeface="Arial"/>
              <a:buChar char="•"/>
            </a:pPr>
            <a:r>
              <a:rPr lang="en-US" sz="2600">
                <a:ea typeface="+mn-lt"/>
                <a:cs typeface="+mn-lt"/>
              </a:rPr>
              <a:t>Yellow “X” and arrow </a:t>
            </a:r>
            <a:endParaRPr lang="en-US"/>
          </a:p>
          <a:p>
            <a:pPr>
              <a:buFont typeface="Arial"/>
              <a:buChar char="•"/>
            </a:pPr>
            <a:r>
              <a:rPr lang="en-US" sz="2600">
                <a:ea typeface="+mn-lt"/>
                <a:cs typeface="+mn-lt"/>
              </a:rPr>
              <a:t>Green arrow </a:t>
            </a:r>
            <a:endParaRPr lang="en-US"/>
          </a:p>
          <a:p>
            <a:pPr>
              <a:buFont typeface="Arial"/>
              <a:buChar char="•"/>
            </a:pPr>
            <a:r>
              <a:rPr lang="en-US" sz="2600">
                <a:ea typeface="+mn-lt"/>
                <a:cs typeface="+mn-lt"/>
              </a:rPr>
              <a:t>Pedestrian signals, countdown timers </a:t>
            </a:r>
            <a:endParaRPr lang="en-US">
              <a:ea typeface="+mn-lt"/>
              <a:cs typeface="+mn-lt"/>
            </a:endParaRPr>
          </a:p>
          <a:p>
            <a:pPr>
              <a:buFont typeface="Arial"/>
              <a:buChar char="•"/>
            </a:pPr>
            <a:r>
              <a:rPr lang="en-US" sz="2600">
                <a:ea typeface="+mn-lt"/>
                <a:cs typeface="+mn-lt"/>
              </a:rPr>
              <a:t>Multiple left turn lanes  </a:t>
            </a:r>
            <a:endParaRPr lang="en-US">
              <a:cs typeface="Calibri" panose="020F0502020204030204"/>
            </a:endParaRPr>
          </a:p>
          <a:p>
            <a:pPr>
              <a:buFont typeface="Arial"/>
              <a:buChar char="•"/>
            </a:pPr>
            <a:r>
              <a:rPr lang="en-US" sz="2600">
                <a:ea typeface="+mn-lt"/>
                <a:cs typeface="+mn-lt"/>
              </a:rPr>
              <a:t>Multiple right turn lanes</a:t>
            </a:r>
            <a:r>
              <a:rPr lang="en-US" sz="2600" b="1">
                <a:ea typeface="+mn-lt"/>
                <a:cs typeface="+mn-lt"/>
              </a:rPr>
              <a:t>  </a:t>
            </a:r>
            <a:endParaRPr lang="en-US" b="1">
              <a:ea typeface="+mn-lt"/>
              <a:cs typeface="+mn-lt"/>
            </a:endParaRPr>
          </a:p>
          <a:p>
            <a:pPr marL="0" indent="0">
              <a:buFont typeface="Arial" panose="020B0604020202020204" pitchFamily="34" charset="0"/>
              <a:buNone/>
            </a:pPr>
            <a:endParaRPr lang="en-US">
              <a:cs typeface="Calibri" panose="020F0502020204030204"/>
            </a:endParaRPr>
          </a:p>
        </p:txBody>
      </p:sp>
    </p:spTree>
    <p:extLst>
      <p:ext uri="{BB962C8B-B14F-4D97-AF65-F5344CB8AC3E}">
        <p14:creationId xmlns:p14="http://schemas.microsoft.com/office/powerpoint/2010/main" val="538967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9298AC5B-0579-4141-4967-8CDAE8249C64">
            <a:extLst>
              <a:ext uri="{FF2B5EF4-FFF2-40B4-BE49-F238E27FC236}">
                <a16:creationId xmlns:a16="http://schemas.microsoft.com/office/drawing/2014/main" id="{E9D6F724-1147-4955-976B-5E5E816B290D}"/>
              </a:ext>
            </a:extLst>
          </p:cNvPr>
          <p:cNvPicPr>
            <a:picLocks noChangeAspect="1"/>
          </p:cNvPicPr>
          <p:nvPr/>
        </p:nvPicPr>
        <p:blipFill>
          <a:blip r:embed="rId2" cstate="print">
            <a:extLst>
              <a:ext uri="{851E68B0-ED6A-4659-414B-3659B8269443}"/>
            </a:extLst>
          </a:blip>
          <a:stretch>
            <a:fillRect/>
          </a:stretch>
        </p:blipFill>
        <p:spPr>
          <a:xfrm>
            <a:off x="1941258" y="1887167"/>
            <a:ext cx="6445930" cy="4800402"/>
          </a:xfrm>
          <a:prstGeom prst="rect">
            <a:avLst/>
          </a:prstGeom>
        </p:spPr>
      </p:pic>
      <p:sp>
        <p:nvSpPr>
          <p:cNvPr id="3" name="TextBox93">
            <a:extLst>
              <a:ext uri="{FF2B5EF4-FFF2-40B4-BE49-F238E27FC236}">
                <a16:creationId xmlns:a16="http://schemas.microsoft.com/office/drawing/2014/main" id="{154B9C7C-BD02-4252-A2DC-7B01A56DB68C}"/>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757180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0376266A-4E47-4062-2B94-BFC218D99FB8">
            <a:extLst>
              <a:ext uri="{FF2B5EF4-FFF2-40B4-BE49-F238E27FC236}">
                <a16:creationId xmlns:a16="http://schemas.microsoft.com/office/drawing/2014/main" id="{473D7DE7-D6BC-4CF8-AE3B-6F72E2EF476A}"/>
              </a:ext>
            </a:extLst>
          </p:cNvPr>
          <p:cNvPicPr>
            <a:picLocks noChangeAspect="1"/>
          </p:cNvPicPr>
          <p:nvPr/>
        </p:nvPicPr>
        <p:blipFill>
          <a:blip r:embed="rId2" cstate="print">
            <a:extLst>
              <a:ext uri="{A0C51199-BEBD-4830-CED3-BFF1950CD1BB}"/>
            </a:extLst>
          </a:blip>
          <a:stretch>
            <a:fillRect/>
          </a:stretch>
        </p:blipFill>
        <p:spPr>
          <a:xfrm>
            <a:off x="1917206" y="1877439"/>
            <a:ext cx="6470364" cy="4810130"/>
          </a:xfrm>
          <a:prstGeom prst="rect">
            <a:avLst/>
          </a:prstGeom>
        </p:spPr>
      </p:pic>
      <p:sp>
        <p:nvSpPr>
          <p:cNvPr id="3" name="TextBox93">
            <a:extLst>
              <a:ext uri="{FF2B5EF4-FFF2-40B4-BE49-F238E27FC236}">
                <a16:creationId xmlns:a16="http://schemas.microsoft.com/office/drawing/2014/main" id="{BE0AEB39-4DB6-4B46-A078-58DB53103F3B}"/>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036710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96F54CA1-7608-4C2B-E11F-86C1CEBFA4B8">
            <a:extLst>
              <a:ext uri="{FF2B5EF4-FFF2-40B4-BE49-F238E27FC236}">
                <a16:creationId xmlns:a16="http://schemas.microsoft.com/office/drawing/2014/main" id="{5A817579-56A1-459B-A5EF-FD13121C8565}"/>
              </a:ext>
            </a:extLst>
          </p:cNvPr>
          <p:cNvPicPr>
            <a:picLocks noChangeAspect="1"/>
          </p:cNvPicPr>
          <p:nvPr/>
        </p:nvPicPr>
        <p:blipFill>
          <a:blip r:embed="rId2" cstate="print">
            <a:extLst>
              <a:ext uri="{9FB04994-F772-4FB4-2CA3-40812ED5AA51}"/>
            </a:extLst>
          </a:blip>
          <a:stretch>
            <a:fillRect/>
          </a:stretch>
        </p:blipFill>
        <p:spPr>
          <a:xfrm>
            <a:off x="1741585" y="1711895"/>
            <a:ext cx="6676075" cy="4975673"/>
          </a:xfrm>
          <a:prstGeom prst="rect">
            <a:avLst/>
          </a:prstGeom>
        </p:spPr>
      </p:pic>
      <p:sp>
        <p:nvSpPr>
          <p:cNvPr id="3" name="TextBox93">
            <a:extLst>
              <a:ext uri="{FF2B5EF4-FFF2-40B4-BE49-F238E27FC236}">
                <a16:creationId xmlns:a16="http://schemas.microsoft.com/office/drawing/2014/main" id="{D4B0FEC1-D71B-4405-A431-FEBDBF118814}"/>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698562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E4FCAD9D-443A-4E86-3E90-E18CA6545A4B">
            <a:extLst>
              <a:ext uri="{FF2B5EF4-FFF2-40B4-BE49-F238E27FC236}">
                <a16:creationId xmlns:a16="http://schemas.microsoft.com/office/drawing/2014/main" id="{AE69B93C-0AF5-4583-93CA-229A1CE9EA5A}"/>
              </a:ext>
            </a:extLst>
          </p:cNvPr>
          <p:cNvPicPr>
            <a:picLocks noChangeAspect="1"/>
          </p:cNvPicPr>
          <p:nvPr/>
        </p:nvPicPr>
        <p:blipFill>
          <a:blip r:embed="rId2" cstate="print">
            <a:extLst>
              <a:ext uri="{32299164-D618-4570-4AB8-14132225F033}"/>
            </a:extLst>
          </a:blip>
          <a:stretch>
            <a:fillRect/>
          </a:stretch>
        </p:blipFill>
        <p:spPr>
          <a:xfrm>
            <a:off x="1916085" y="1828800"/>
            <a:ext cx="6537251" cy="4858768"/>
          </a:xfrm>
          <a:prstGeom prst="rect">
            <a:avLst/>
          </a:prstGeom>
        </p:spPr>
      </p:pic>
      <p:sp>
        <p:nvSpPr>
          <p:cNvPr id="3" name="TextBox93">
            <a:extLst>
              <a:ext uri="{FF2B5EF4-FFF2-40B4-BE49-F238E27FC236}">
                <a16:creationId xmlns:a16="http://schemas.microsoft.com/office/drawing/2014/main" id="{ED79A34D-4355-4D89-801A-F07BE2F7DB35}"/>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572933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A49775A2-86EB-428B-B6B3-8FF7D27D6827">
            <a:extLst>
              <a:ext uri="{FF2B5EF4-FFF2-40B4-BE49-F238E27FC236}">
                <a16:creationId xmlns:a16="http://schemas.microsoft.com/office/drawing/2014/main" id="{5753AE83-9EB1-4A81-AA2D-94C4DAC035E0}"/>
              </a:ext>
            </a:extLst>
          </p:cNvPr>
          <p:cNvPicPr>
            <a:picLocks noChangeAspect="1"/>
          </p:cNvPicPr>
          <p:nvPr/>
        </p:nvPicPr>
        <p:blipFill>
          <a:blip r:embed="rId2" cstate="print">
            <a:extLst>
              <a:ext uri="{036023D8-4928-491A-8011-4D250B8D8034}"/>
            </a:extLst>
          </a:blip>
          <a:stretch>
            <a:fillRect/>
          </a:stretch>
        </p:blipFill>
        <p:spPr>
          <a:xfrm>
            <a:off x="2135980" y="1994170"/>
            <a:ext cx="6315540" cy="4693398"/>
          </a:xfrm>
          <a:prstGeom prst="rect">
            <a:avLst/>
          </a:prstGeom>
        </p:spPr>
      </p:pic>
      <p:sp>
        <p:nvSpPr>
          <p:cNvPr id="3" name="TextBox93">
            <a:extLst>
              <a:ext uri="{FF2B5EF4-FFF2-40B4-BE49-F238E27FC236}">
                <a16:creationId xmlns:a16="http://schemas.microsoft.com/office/drawing/2014/main" id="{54AF9A40-ADF1-4007-9F6F-DB1B169C7008}"/>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4141218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602A6267-1749-486A-F3B8-E1E47CF895F9">
            <a:extLst>
              <a:ext uri="{FF2B5EF4-FFF2-40B4-BE49-F238E27FC236}">
                <a16:creationId xmlns:a16="http://schemas.microsoft.com/office/drawing/2014/main" id="{89BA9248-8391-4495-AC49-E9FD65D8BDCD}"/>
              </a:ext>
            </a:extLst>
          </p:cNvPr>
          <p:cNvPicPr>
            <a:picLocks noChangeAspect="1"/>
          </p:cNvPicPr>
          <p:nvPr/>
        </p:nvPicPr>
        <p:blipFill>
          <a:blip r:embed="rId2" cstate="print">
            <a:extLst>
              <a:ext uri="{53198A81-4B32-456D-5594-C5A17E6F52AD}"/>
            </a:extLst>
          </a:blip>
          <a:stretch>
            <a:fillRect/>
          </a:stretch>
        </p:blipFill>
        <p:spPr>
          <a:xfrm>
            <a:off x="2047134" y="1955261"/>
            <a:ext cx="6343306" cy="4732308"/>
          </a:xfrm>
          <a:prstGeom prst="rect">
            <a:avLst/>
          </a:prstGeom>
        </p:spPr>
      </p:pic>
      <p:sp>
        <p:nvSpPr>
          <p:cNvPr id="3" name="TextBox93">
            <a:extLst>
              <a:ext uri="{FF2B5EF4-FFF2-40B4-BE49-F238E27FC236}">
                <a16:creationId xmlns:a16="http://schemas.microsoft.com/office/drawing/2014/main" id="{C7CC9893-FFCE-4A98-B0CE-A6E962558075}"/>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804140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788762AD-C9EA-4D97-A0ED-B0B66DE50C3E">
            <a:extLst>
              <a:ext uri="{FF2B5EF4-FFF2-40B4-BE49-F238E27FC236}">
                <a16:creationId xmlns:a16="http://schemas.microsoft.com/office/drawing/2014/main" id="{D687B793-329B-4D20-A618-7EC3143CB6EF}"/>
              </a:ext>
            </a:extLst>
          </p:cNvPr>
          <p:cNvPicPr>
            <a:picLocks noChangeAspect="1"/>
          </p:cNvPicPr>
          <p:nvPr/>
        </p:nvPicPr>
        <p:blipFill>
          <a:blip r:embed="rId2" cstate="print">
            <a:extLst>
              <a:ext uri="{8B19FC3E-D6FB-4516-C845-248ECEFC9961}"/>
            </a:extLst>
          </a:blip>
          <a:stretch>
            <a:fillRect/>
          </a:stretch>
        </p:blipFill>
        <p:spPr>
          <a:xfrm>
            <a:off x="1928960" y="1857983"/>
            <a:ext cx="6494959" cy="4829585"/>
          </a:xfrm>
          <a:prstGeom prst="rect">
            <a:avLst/>
          </a:prstGeom>
        </p:spPr>
      </p:pic>
      <p:sp>
        <p:nvSpPr>
          <p:cNvPr id="3" name="TextBox93">
            <a:extLst>
              <a:ext uri="{FF2B5EF4-FFF2-40B4-BE49-F238E27FC236}">
                <a16:creationId xmlns:a16="http://schemas.microsoft.com/office/drawing/2014/main" id="{1E5012FB-9041-4C91-9A6F-25949120F3C4}"/>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877805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sp>
        <p:nvSpPr>
          <p:cNvPr id="6" name="TextBox93">
            <a:extLst>
              <a:ext uri="{FF2B5EF4-FFF2-40B4-BE49-F238E27FC236}">
                <a16:creationId xmlns:a16="http://schemas.microsoft.com/office/drawing/2014/main" id="{0FE98E7B-D630-4502-843B-829FD4DF4CD2}"/>
              </a:ext>
            </a:extLst>
          </p:cNvPr>
          <p:cNvSpPr txBox="1"/>
          <p:nvPr/>
        </p:nvSpPr>
        <p:spPr>
          <a:xfrm>
            <a:off x="8528119" y="6471668"/>
            <a:ext cx="127000" cy="198516"/>
          </a:xfrm>
          <a:prstGeom prst="rect">
            <a:avLst/>
          </a:prstGeom>
          <a:noFill/>
        </p:spPr>
        <p:txBody>
          <a:bodyPr wrap="square" lIns="0" tIns="0" rIns="0" bIns="0" rtlCol="0" anchor="t">
            <a:spAutoFit/>
          </a:bodyPr>
          <a:lstStyle/>
          <a:p>
            <a:pPr marL="0" marR="0" indent="0" eaLnBrk="0">
              <a:lnSpc>
                <a:spcPct val="118000"/>
              </a:lnSpc>
            </a:pPr>
            <a:endParaRPr lang="en-US" altLang="zh-CN" sz="1200" kern="0" spc="-100" baseline="0" noProof="0">
              <a:solidFill>
                <a:srgbClr val="000000"/>
              </a:solidFill>
              <a:latin typeface="Arial" pitchFamily="34" charset="0"/>
              <a:ea typeface="Arial" pitchFamily="34" charset="0"/>
              <a:cs typeface="Arial" pitchFamily="34" charset="0"/>
            </a:endParaRPr>
          </a:p>
        </p:txBody>
      </p:sp>
      <p:pic>
        <p:nvPicPr>
          <p:cNvPr id="7" name="0CCB71D8-46E6-451E-0CFC-40244130BC8C">
            <a:extLst>
              <a:ext uri="{FF2B5EF4-FFF2-40B4-BE49-F238E27FC236}">
                <a16:creationId xmlns:a16="http://schemas.microsoft.com/office/drawing/2014/main" id="{022EBBC5-26EB-43D7-86C1-37A5645FBC2A}"/>
              </a:ext>
            </a:extLst>
          </p:cNvPr>
          <p:cNvPicPr>
            <a:picLocks noChangeAspect="1"/>
          </p:cNvPicPr>
          <p:nvPr/>
        </p:nvPicPr>
        <p:blipFill>
          <a:blip r:embed="rId2" cstate="print">
            <a:extLst>
              <a:ext uri="{F1899CDD-C7A9-4016-1E26-C57DBAC4C853}"/>
            </a:extLst>
          </a:blip>
          <a:stretch>
            <a:fillRect/>
          </a:stretch>
        </p:blipFill>
        <p:spPr>
          <a:xfrm>
            <a:off x="1725615" y="1711895"/>
            <a:ext cx="6642166" cy="4975673"/>
          </a:xfrm>
          <a:prstGeom prst="rect">
            <a:avLst/>
          </a:prstGeom>
        </p:spPr>
      </p:pic>
      <p:sp>
        <p:nvSpPr>
          <p:cNvPr id="3" name="TextBox93">
            <a:extLst>
              <a:ext uri="{FF2B5EF4-FFF2-40B4-BE49-F238E27FC236}">
                <a16:creationId xmlns:a16="http://schemas.microsoft.com/office/drawing/2014/main" id="{56743DFB-AF47-49A5-AC62-F59776587613}"/>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869225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sp>
        <p:nvSpPr>
          <p:cNvPr id="6" name="TextBox93">
            <a:extLst>
              <a:ext uri="{FF2B5EF4-FFF2-40B4-BE49-F238E27FC236}">
                <a16:creationId xmlns:a16="http://schemas.microsoft.com/office/drawing/2014/main" id="{0FE98E7B-D630-4502-843B-829FD4DF4CD2}"/>
              </a:ext>
            </a:extLst>
          </p:cNvPr>
          <p:cNvSpPr txBox="1"/>
          <p:nvPr/>
        </p:nvSpPr>
        <p:spPr>
          <a:xfrm>
            <a:off x="8528119" y="6471668"/>
            <a:ext cx="127000" cy="198516"/>
          </a:xfrm>
          <a:prstGeom prst="rect">
            <a:avLst/>
          </a:prstGeom>
          <a:noFill/>
        </p:spPr>
        <p:txBody>
          <a:bodyPr wrap="square" lIns="0" tIns="0" rIns="0" bIns="0" rtlCol="0" anchor="t">
            <a:spAutoFit/>
          </a:bodyPr>
          <a:lstStyle/>
          <a:p>
            <a:pPr marL="0" marR="0" indent="0" eaLnBrk="0">
              <a:lnSpc>
                <a:spcPct val="118000"/>
              </a:lnSpc>
            </a:pPr>
            <a:endParaRPr lang="en-US" altLang="zh-CN" sz="1200" kern="0" spc="-100" baseline="0" noProof="0">
              <a:solidFill>
                <a:srgbClr val="000000"/>
              </a:solidFill>
              <a:latin typeface="Arial" pitchFamily="34" charset="0"/>
              <a:ea typeface="Arial" pitchFamily="34" charset="0"/>
              <a:cs typeface="Arial" pitchFamily="34" charset="0"/>
            </a:endParaRPr>
          </a:p>
        </p:txBody>
      </p:sp>
      <p:pic>
        <p:nvPicPr>
          <p:cNvPr id="5" name="A12EA041-EFCC-43CE-7F82-E0E453210895">
            <a:extLst>
              <a:ext uri="{FF2B5EF4-FFF2-40B4-BE49-F238E27FC236}">
                <a16:creationId xmlns:a16="http://schemas.microsoft.com/office/drawing/2014/main" id="{B635987B-30AE-4A91-8F5B-244CF4401236}"/>
              </a:ext>
            </a:extLst>
          </p:cNvPr>
          <p:cNvPicPr>
            <a:picLocks noChangeAspect="1"/>
          </p:cNvPicPr>
          <p:nvPr/>
        </p:nvPicPr>
        <p:blipFill>
          <a:blip r:embed="rId2" cstate="print">
            <a:extLst>
              <a:ext uri="{74302E78-D521-42C4-B942-C1D31E55E778}"/>
            </a:extLst>
          </a:blip>
          <a:stretch>
            <a:fillRect/>
          </a:stretch>
        </p:blipFill>
        <p:spPr>
          <a:xfrm>
            <a:off x="1510692" y="1711895"/>
            <a:ext cx="6926230" cy="4975673"/>
          </a:xfrm>
          <a:prstGeom prst="rect">
            <a:avLst/>
          </a:prstGeom>
        </p:spPr>
      </p:pic>
      <p:sp>
        <p:nvSpPr>
          <p:cNvPr id="3" name="TextBox93">
            <a:extLst>
              <a:ext uri="{FF2B5EF4-FFF2-40B4-BE49-F238E27FC236}">
                <a16:creationId xmlns:a16="http://schemas.microsoft.com/office/drawing/2014/main" id="{DC6EAEA9-3645-489B-8C38-37112EC5531D}"/>
              </a:ext>
            </a:extLst>
          </p:cNvPr>
          <p:cNvSpPr txBox="1"/>
          <p:nvPr/>
        </p:nvSpPr>
        <p:spPr>
          <a:xfrm>
            <a:off x="8505485" y="6222698"/>
            <a:ext cx="3099554" cy="532197"/>
          </a:xfrm>
          <a:prstGeom prst="rect">
            <a:avLst/>
          </a:prstGeom>
          <a:noFill/>
        </p:spPr>
        <p:txBody>
          <a:bodyPr wrap="square" lIns="0" tIns="0" rIns="0" bIns="0" rtlCol="0" anchor="t">
            <a:spAutoFit/>
          </a:bodyPr>
          <a:lstStyle/>
          <a:p>
            <a:pPr eaLnBrk="0">
              <a:lnSpc>
                <a:spcPct val="118000"/>
              </a:lnSpc>
            </a:pPr>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279845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9E20D043-2B13-4EC1-ABF8-CBA44B266D14">
            <a:extLst>
              <a:ext uri="{FF2B5EF4-FFF2-40B4-BE49-F238E27FC236}">
                <a16:creationId xmlns:a16="http://schemas.microsoft.com/office/drawing/2014/main" id="{3616A9AD-4B78-4593-A2E7-ED94667D998B}"/>
              </a:ext>
            </a:extLst>
          </p:cNvPr>
          <p:cNvPicPr>
            <a:picLocks noChangeAspect="1"/>
          </p:cNvPicPr>
          <p:nvPr/>
        </p:nvPicPr>
        <p:blipFill>
          <a:blip r:embed="rId2" cstate="print">
            <a:extLst>
              <a:ext uri="{A8972C4E-E196-4C76-043E-531BDD5DBD4D}"/>
            </a:extLst>
          </a:blip>
          <a:stretch>
            <a:fillRect/>
          </a:stretch>
        </p:blipFill>
        <p:spPr>
          <a:xfrm>
            <a:off x="2068557" y="1916349"/>
            <a:ext cx="6387820" cy="4771219"/>
          </a:xfrm>
          <a:prstGeom prst="rect">
            <a:avLst/>
          </a:prstGeom>
        </p:spPr>
      </p:pic>
      <p:sp>
        <p:nvSpPr>
          <p:cNvPr id="4" name="TextBox93">
            <a:extLst>
              <a:ext uri="{FF2B5EF4-FFF2-40B4-BE49-F238E27FC236}">
                <a16:creationId xmlns:a16="http://schemas.microsoft.com/office/drawing/2014/main" id="{0B4A49C6-2CCF-4899-801E-D88A4686F52C}"/>
              </a:ext>
            </a:extLst>
          </p:cNvPr>
          <p:cNvSpPr txBox="1"/>
          <p:nvPr/>
        </p:nvSpPr>
        <p:spPr>
          <a:xfrm>
            <a:off x="8505485" y="6222698"/>
            <a:ext cx="3099554" cy="532197"/>
          </a:xfrm>
          <a:prstGeom prst="rect">
            <a:avLst/>
          </a:prstGeom>
          <a:noFill/>
        </p:spPr>
        <p:txBody>
          <a:bodyPr wrap="square" lIns="0" tIns="0" rIns="0" bIns="0" rtlCol="0" anchor="t">
            <a:spAutoFit/>
          </a:bodyPr>
          <a:lstStyle/>
          <a:p>
            <a:pPr eaLnBrk="0">
              <a:lnSpc>
                <a:spcPct val="118000"/>
              </a:lnSpc>
            </a:pPr>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15510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DA03-3521-4767-A088-EA22BC8EEB2C}"/>
              </a:ext>
            </a:extLst>
          </p:cNvPr>
          <p:cNvSpPr>
            <a:spLocks noGrp="1"/>
          </p:cNvSpPr>
          <p:nvPr>
            <p:ph type="title"/>
          </p:nvPr>
        </p:nvSpPr>
        <p:spPr/>
        <p:txBody>
          <a:bodyPr/>
          <a:lstStyle/>
          <a:p>
            <a:r>
              <a:rPr lang="en-US">
                <a:ea typeface="+mj-lt"/>
                <a:cs typeface="+mj-lt"/>
              </a:rPr>
              <a:t>Key Vocabulary and Topics</a:t>
            </a:r>
            <a:endParaRPr lang="en-US"/>
          </a:p>
        </p:txBody>
      </p:sp>
      <p:sp>
        <p:nvSpPr>
          <p:cNvPr id="3" name="Content Placeholder 2">
            <a:extLst>
              <a:ext uri="{FF2B5EF4-FFF2-40B4-BE49-F238E27FC236}">
                <a16:creationId xmlns:a16="http://schemas.microsoft.com/office/drawing/2014/main" id="{A8D41613-1F1E-4E58-A2AF-3985215181E7}"/>
              </a:ext>
            </a:extLst>
          </p:cNvPr>
          <p:cNvSpPr>
            <a:spLocks noGrp="1"/>
          </p:cNvSpPr>
          <p:nvPr>
            <p:ph idx="1"/>
          </p:nvPr>
        </p:nvSpPr>
        <p:spPr>
          <a:xfrm>
            <a:off x="484632" y="1736277"/>
            <a:ext cx="4987675" cy="4621754"/>
          </a:xfrm>
        </p:spPr>
        <p:txBody>
          <a:bodyPr vert="horz" lIns="91440" tIns="45720" rIns="91440" bIns="45720" rtlCol="0" anchor="t">
            <a:normAutofit fontScale="92500" lnSpcReduction="10000"/>
          </a:bodyPr>
          <a:lstStyle/>
          <a:p>
            <a:pPr marL="0" indent="0">
              <a:buNone/>
            </a:pPr>
            <a:r>
              <a:rPr lang="en-US" sz="2600" b="1" u="sng">
                <a:ea typeface="+mn-lt"/>
                <a:cs typeface="+mn-lt"/>
              </a:rPr>
              <a:t>Pavement Markings:</a:t>
            </a:r>
            <a:r>
              <a:rPr lang="en-US" sz="2600">
                <a:ea typeface="+mn-lt"/>
                <a:cs typeface="+mn-lt"/>
              </a:rPr>
              <a:t>  </a:t>
            </a:r>
            <a:endParaRPr lang="en-US" sz="2600">
              <a:cs typeface="Calibri"/>
            </a:endParaRPr>
          </a:p>
          <a:p>
            <a:pPr>
              <a:buFont typeface="Arial"/>
              <a:buChar char="•"/>
            </a:pPr>
            <a:r>
              <a:rPr lang="en-US" sz="2600">
                <a:ea typeface="+mn-lt"/>
                <a:cs typeface="+mn-lt"/>
              </a:rPr>
              <a:t>White lines (solid or broken   </a:t>
            </a:r>
            <a:endParaRPr lang="en-US" sz="2600">
              <a:cs typeface="Calibri"/>
            </a:endParaRPr>
          </a:p>
          <a:p>
            <a:pPr>
              <a:buFont typeface="Arial"/>
              <a:buChar char="•"/>
            </a:pPr>
            <a:r>
              <a:rPr lang="en-US" sz="2600">
                <a:ea typeface="+mn-lt"/>
                <a:cs typeface="+mn-lt"/>
              </a:rPr>
              <a:t>Yellow lines   </a:t>
            </a:r>
            <a:endParaRPr lang="en-US"/>
          </a:p>
          <a:p>
            <a:pPr>
              <a:buFont typeface="Arial"/>
              <a:buChar char="•"/>
            </a:pPr>
            <a:r>
              <a:rPr lang="en-US" sz="2600">
                <a:ea typeface="+mn-lt"/>
                <a:cs typeface="+mn-lt"/>
              </a:rPr>
              <a:t>Double solid yellow lines </a:t>
            </a:r>
            <a:endParaRPr lang="en-US"/>
          </a:p>
          <a:p>
            <a:pPr>
              <a:buFont typeface="Arial"/>
              <a:buChar char="•"/>
            </a:pPr>
            <a:r>
              <a:rPr lang="en-US" sz="2600">
                <a:ea typeface="+mn-lt"/>
                <a:cs typeface="+mn-lt"/>
              </a:rPr>
              <a:t>Solid yellow line with a broken yellow line (on your side of center line) </a:t>
            </a:r>
            <a:endParaRPr lang="en-US"/>
          </a:p>
          <a:p>
            <a:pPr>
              <a:buFont typeface="Arial"/>
              <a:buChar char="•"/>
            </a:pPr>
            <a:r>
              <a:rPr lang="en-US" sz="2600">
                <a:ea typeface="+mn-lt"/>
                <a:cs typeface="+mn-lt"/>
              </a:rPr>
              <a:t>Solid yellow line with a broken yellow line (on far side of center)   </a:t>
            </a:r>
            <a:endParaRPr lang="en-US"/>
          </a:p>
          <a:p>
            <a:pPr>
              <a:buFont typeface="Arial"/>
              <a:buChar char="•"/>
            </a:pPr>
            <a:r>
              <a:rPr lang="en-US" sz="2600">
                <a:ea typeface="+mn-lt"/>
                <a:cs typeface="+mn-lt"/>
              </a:rPr>
              <a:t>Blue curb or red curb   </a:t>
            </a:r>
            <a:endParaRPr lang="en-US"/>
          </a:p>
          <a:p>
            <a:pPr>
              <a:buFont typeface="Arial"/>
              <a:buChar char="•"/>
            </a:pPr>
            <a:r>
              <a:rPr lang="en-US" sz="2600">
                <a:ea typeface="+mn-lt"/>
                <a:cs typeface="+mn-lt"/>
              </a:rPr>
              <a:t>Lane marker arrows </a:t>
            </a:r>
            <a:endParaRPr lang="en-US"/>
          </a:p>
          <a:p>
            <a:pPr>
              <a:buFont typeface="Arial"/>
              <a:buChar char="•"/>
            </a:pPr>
            <a:r>
              <a:rPr lang="en-US" sz="2600">
                <a:ea typeface="+mn-lt"/>
                <a:cs typeface="+mn-lt"/>
              </a:rPr>
              <a:t>Bicycle paths</a:t>
            </a:r>
            <a:endParaRPr lang="en-US"/>
          </a:p>
          <a:p>
            <a:pPr marL="0" indent="0">
              <a:buNone/>
            </a:pPr>
            <a:endParaRPr lang="en-US">
              <a:cs typeface="Calibri" panose="020F0502020204030204"/>
            </a:endParaRPr>
          </a:p>
        </p:txBody>
      </p:sp>
      <p:sp>
        <p:nvSpPr>
          <p:cNvPr id="8" name="Content Placeholder 2">
            <a:extLst>
              <a:ext uri="{FF2B5EF4-FFF2-40B4-BE49-F238E27FC236}">
                <a16:creationId xmlns:a16="http://schemas.microsoft.com/office/drawing/2014/main" id="{E09D705B-F423-4B50-911A-F72D63D88857}"/>
              </a:ext>
            </a:extLst>
          </p:cNvPr>
          <p:cNvSpPr txBox="1">
            <a:spLocks/>
          </p:cNvSpPr>
          <p:nvPr/>
        </p:nvSpPr>
        <p:spPr>
          <a:xfrm>
            <a:off x="6717943" y="1737786"/>
            <a:ext cx="4987675" cy="47952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u="sng">
                <a:ea typeface="+mn-lt"/>
                <a:cs typeface="+mn-lt"/>
              </a:rPr>
              <a:t>Special Vehicle Lights:</a:t>
            </a:r>
            <a:r>
              <a:rPr lang="en-US" sz="2600">
                <a:ea typeface="+mn-lt"/>
                <a:cs typeface="+mn-lt"/>
              </a:rPr>
              <a:t> </a:t>
            </a:r>
            <a:endParaRPr lang="en-US">
              <a:cs typeface="Calibri"/>
            </a:endParaRPr>
          </a:p>
          <a:p>
            <a:pPr>
              <a:buFont typeface="Arial"/>
              <a:buChar char="•"/>
            </a:pPr>
            <a:r>
              <a:rPr lang="en-US" sz="2600">
                <a:ea typeface="+mn-lt"/>
                <a:cs typeface="+mn-lt"/>
              </a:rPr>
              <a:t>Side markers </a:t>
            </a:r>
          </a:p>
          <a:p>
            <a:pPr>
              <a:buFont typeface="Arial"/>
              <a:buChar char="•"/>
            </a:pPr>
            <a:r>
              <a:rPr lang="en-US" sz="2600">
                <a:ea typeface="+mn-lt"/>
                <a:cs typeface="+mn-lt"/>
              </a:rPr>
              <a:t>Vehicle back- up lights </a:t>
            </a:r>
            <a:endParaRPr lang="en-US"/>
          </a:p>
          <a:p>
            <a:pPr>
              <a:buFont typeface="Arial"/>
              <a:buChar char="•"/>
            </a:pPr>
            <a:r>
              <a:rPr lang="en-US" sz="2600">
                <a:ea typeface="+mn-lt"/>
                <a:cs typeface="+mn-lt"/>
              </a:rPr>
              <a:t>License plate light </a:t>
            </a:r>
            <a:endParaRPr lang="en-US"/>
          </a:p>
          <a:p>
            <a:pPr>
              <a:buFont typeface="Arial"/>
              <a:buChar char="•"/>
            </a:pPr>
            <a:r>
              <a:rPr lang="en-US" sz="2600">
                <a:ea typeface="+mn-lt"/>
                <a:cs typeface="+mn-lt"/>
              </a:rPr>
              <a:t>Vehicle turn signals </a:t>
            </a:r>
            <a:endParaRPr lang="en-US"/>
          </a:p>
          <a:p>
            <a:pPr>
              <a:buFont typeface="Arial"/>
              <a:buChar char="•"/>
            </a:pPr>
            <a:r>
              <a:rPr lang="en-US" sz="2600">
                <a:ea typeface="+mn-lt"/>
                <a:cs typeface="+mn-lt"/>
              </a:rPr>
              <a:t>High mounted brake lights </a:t>
            </a:r>
            <a:endParaRPr lang="en-US"/>
          </a:p>
          <a:p>
            <a:pPr>
              <a:buFont typeface="Arial"/>
              <a:buChar char="•"/>
            </a:pPr>
            <a:r>
              <a:rPr lang="en-US" sz="2600">
                <a:ea typeface="+mn-lt"/>
                <a:cs typeface="+mn-lt"/>
              </a:rPr>
              <a:t>Parking lights </a:t>
            </a:r>
            <a:endParaRPr lang="en-US"/>
          </a:p>
          <a:p>
            <a:pPr marL="0" indent="0">
              <a:buNone/>
            </a:pPr>
            <a:r>
              <a:rPr lang="en-US" sz="2600" b="1">
                <a:ea typeface="+mn-lt"/>
                <a:cs typeface="+mn-lt"/>
              </a:rPr>
              <a:t>  </a:t>
            </a:r>
            <a:endParaRPr lang="en-US" b="1">
              <a:ea typeface="+mn-lt"/>
              <a:cs typeface="+mn-lt"/>
            </a:endParaRPr>
          </a:p>
          <a:p>
            <a:pPr marL="0" indent="0">
              <a:buFont typeface="Arial" panose="020B0604020202020204" pitchFamily="34" charset="0"/>
              <a:buNone/>
            </a:pPr>
            <a:endParaRPr lang="en-US">
              <a:cs typeface="Calibri" panose="020F0502020204030204"/>
            </a:endParaRPr>
          </a:p>
        </p:txBody>
      </p:sp>
    </p:spTree>
    <p:extLst>
      <p:ext uri="{BB962C8B-B14F-4D97-AF65-F5344CB8AC3E}">
        <p14:creationId xmlns:p14="http://schemas.microsoft.com/office/powerpoint/2010/main" val="1523653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53C45BF4-B96B-4743-7639-C0EE545753ED">
            <a:extLst>
              <a:ext uri="{FF2B5EF4-FFF2-40B4-BE49-F238E27FC236}">
                <a16:creationId xmlns:a16="http://schemas.microsoft.com/office/drawing/2014/main" id="{D56AAC7F-84BD-4DF1-BA2E-6660FBC36066}"/>
              </a:ext>
            </a:extLst>
          </p:cNvPr>
          <p:cNvPicPr>
            <a:picLocks noChangeAspect="1"/>
          </p:cNvPicPr>
          <p:nvPr/>
        </p:nvPicPr>
        <p:blipFill>
          <a:blip r:embed="rId2" cstate="print">
            <a:extLst>
              <a:ext uri="{07C0B284-EAC3-4E2D-42ED-3AD45902D815}"/>
            </a:extLst>
          </a:blip>
          <a:stretch>
            <a:fillRect/>
          </a:stretch>
        </p:blipFill>
        <p:spPr>
          <a:xfrm>
            <a:off x="1953190" y="1916349"/>
            <a:ext cx="6406112" cy="4771219"/>
          </a:xfrm>
          <a:prstGeom prst="rect">
            <a:avLst/>
          </a:prstGeom>
        </p:spPr>
      </p:pic>
      <p:sp>
        <p:nvSpPr>
          <p:cNvPr id="3" name="TextBox93">
            <a:extLst>
              <a:ext uri="{FF2B5EF4-FFF2-40B4-BE49-F238E27FC236}">
                <a16:creationId xmlns:a16="http://schemas.microsoft.com/office/drawing/2014/main" id="{0E6F5A02-3D74-47AB-85BE-0ADBBC016DA6}"/>
              </a:ext>
            </a:extLst>
          </p:cNvPr>
          <p:cNvSpPr txBox="1"/>
          <p:nvPr/>
        </p:nvSpPr>
        <p:spPr>
          <a:xfrm>
            <a:off x="8458832"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106222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sp>
        <p:nvSpPr>
          <p:cNvPr id="6" name="TextBox93">
            <a:extLst>
              <a:ext uri="{FF2B5EF4-FFF2-40B4-BE49-F238E27FC236}">
                <a16:creationId xmlns:a16="http://schemas.microsoft.com/office/drawing/2014/main" id="{0FE98E7B-D630-4502-843B-829FD4DF4CD2}"/>
              </a:ext>
            </a:extLst>
          </p:cNvPr>
          <p:cNvSpPr txBox="1"/>
          <p:nvPr/>
        </p:nvSpPr>
        <p:spPr>
          <a:xfrm>
            <a:off x="8528119" y="6471668"/>
            <a:ext cx="127000" cy="198516"/>
          </a:xfrm>
          <a:prstGeom prst="rect">
            <a:avLst/>
          </a:prstGeom>
          <a:noFill/>
        </p:spPr>
        <p:txBody>
          <a:bodyPr wrap="square" lIns="0" tIns="0" rIns="0" bIns="0" rtlCol="0" anchor="t">
            <a:spAutoFit/>
          </a:bodyPr>
          <a:lstStyle/>
          <a:p>
            <a:pPr marL="0" marR="0" indent="0" eaLnBrk="0">
              <a:lnSpc>
                <a:spcPct val="118000"/>
              </a:lnSpc>
            </a:pPr>
            <a:endParaRPr lang="en-US" altLang="zh-CN" sz="1200" kern="0" spc="-100" baseline="0" noProof="0">
              <a:solidFill>
                <a:srgbClr val="000000"/>
              </a:solidFill>
              <a:latin typeface="Arial" pitchFamily="34" charset="0"/>
              <a:ea typeface="Arial" pitchFamily="34" charset="0"/>
              <a:cs typeface="Arial" pitchFamily="34" charset="0"/>
            </a:endParaRPr>
          </a:p>
        </p:txBody>
      </p:sp>
      <p:pic>
        <p:nvPicPr>
          <p:cNvPr id="7" name="DCDB96C0-885C-413E-6EF9-08BA93A30926">
            <a:extLst>
              <a:ext uri="{FF2B5EF4-FFF2-40B4-BE49-F238E27FC236}">
                <a16:creationId xmlns:a16="http://schemas.microsoft.com/office/drawing/2014/main" id="{3FE4484C-45C0-43BF-8C3C-DCA2ED69A81C}"/>
              </a:ext>
            </a:extLst>
          </p:cNvPr>
          <p:cNvPicPr>
            <a:picLocks noChangeAspect="1"/>
          </p:cNvPicPr>
          <p:nvPr/>
        </p:nvPicPr>
        <p:blipFill>
          <a:blip r:embed="rId2" cstate="print">
            <a:extLst>
              <a:ext uri="{AD1ADD89-5A1A-4422-40FC-0684D7C00FA3}"/>
            </a:extLst>
          </a:blip>
          <a:stretch>
            <a:fillRect/>
          </a:stretch>
        </p:blipFill>
        <p:spPr>
          <a:xfrm>
            <a:off x="1956823" y="1916349"/>
            <a:ext cx="6406112" cy="4771219"/>
          </a:xfrm>
          <a:prstGeom prst="rect">
            <a:avLst/>
          </a:prstGeom>
        </p:spPr>
      </p:pic>
      <p:sp>
        <p:nvSpPr>
          <p:cNvPr id="3" name="TextBox93">
            <a:extLst>
              <a:ext uri="{FF2B5EF4-FFF2-40B4-BE49-F238E27FC236}">
                <a16:creationId xmlns:a16="http://schemas.microsoft.com/office/drawing/2014/main" id="{B51E5492-F83E-42AB-AD88-F38F645DD50A}"/>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069931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A8F4C46D-E0D2-4C37-751F-A8169A34E085">
            <a:extLst>
              <a:ext uri="{FF2B5EF4-FFF2-40B4-BE49-F238E27FC236}">
                <a16:creationId xmlns:a16="http://schemas.microsoft.com/office/drawing/2014/main" id="{FA6DB638-0373-40D7-9C94-9190C9CE848B}"/>
              </a:ext>
            </a:extLst>
          </p:cNvPr>
          <p:cNvPicPr>
            <a:picLocks noChangeAspect="1"/>
          </p:cNvPicPr>
          <p:nvPr/>
        </p:nvPicPr>
        <p:blipFill>
          <a:blip r:embed="rId2" cstate="print">
            <a:extLst>
              <a:ext uri="{57DBBECF-2FF0-46E7-00B2-CF39F1FD304B}"/>
            </a:extLst>
          </a:blip>
          <a:stretch>
            <a:fillRect/>
          </a:stretch>
        </p:blipFill>
        <p:spPr>
          <a:xfrm>
            <a:off x="1867323" y="1848255"/>
            <a:ext cx="6547306" cy="4839313"/>
          </a:xfrm>
          <a:prstGeom prst="rect">
            <a:avLst/>
          </a:prstGeom>
        </p:spPr>
      </p:pic>
      <p:sp>
        <p:nvSpPr>
          <p:cNvPr id="3" name="TextBox93">
            <a:extLst>
              <a:ext uri="{FF2B5EF4-FFF2-40B4-BE49-F238E27FC236}">
                <a16:creationId xmlns:a16="http://schemas.microsoft.com/office/drawing/2014/main" id="{300D4C0A-46E6-48C1-83EB-7F520F3072F4}"/>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1140491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7" name="81422845-E183-4A1C-493F-3E17B548636D">
            <a:extLst>
              <a:ext uri="{FF2B5EF4-FFF2-40B4-BE49-F238E27FC236}">
                <a16:creationId xmlns:a16="http://schemas.microsoft.com/office/drawing/2014/main" id="{243070C0-0CC9-4281-A015-DBF774A28602}"/>
              </a:ext>
            </a:extLst>
          </p:cNvPr>
          <p:cNvPicPr>
            <a:picLocks noChangeAspect="1"/>
          </p:cNvPicPr>
          <p:nvPr/>
        </p:nvPicPr>
        <p:blipFill>
          <a:blip r:embed="rId2" cstate="print">
            <a:extLst>
              <a:ext uri="{833FD9A6-1A20-436E-8EA3-365A016B9148}"/>
            </a:extLst>
          </a:blip>
          <a:stretch>
            <a:fillRect/>
          </a:stretch>
        </p:blipFill>
        <p:spPr>
          <a:xfrm>
            <a:off x="1929515" y="1877439"/>
            <a:ext cx="6454811" cy="4810130"/>
          </a:xfrm>
          <a:prstGeom prst="rect">
            <a:avLst/>
          </a:prstGeom>
        </p:spPr>
      </p:pic>
      <p:sp>
        <p:nvSpPr>
          <p:cNvPr id="3" name="TextBox93">
            <a:extLst>
              <a:ext uri="{FF2B5EF4-FFF2-40B4-BE49-F238E27FC236}">
                <a16:creationId xmlns:a16="http://schemas.microsoft.com/office/drawing/2014/main" id="{9A332D8E-1179-4F32-B3F7-EF7F7D035724}"/>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703052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66D6-9D8A-41C3-9BB2-01775B987D60}"/>
              </a:ext>
            </a:extLst>
          </p:cNvPr>
          <p:cNvSpPr>
            <a:spLocks noGrp="1"/>
          </p:cNvSpPr>
          <p:nvPr>
            <p:ph type="title"/>
          </p:nvPr>
        </p:nvSpPr>
        <p:spPr/>
        <p:txBody>
          <a:bodyPr/>
          <a:lstStyle/>
          <a:p>
            <a:r>
              <a:rPr lang="en-US"/>
              <a:t>Pavement Markings</a:t>
            </a:r>
          </a:p>
        </p:txBody>
      </p:sp>
      <p:pic>
        <p:nvPicPr>
          <p:cNvPr id="5" name="E575D21F-D525-4902-6973-184C582F168D">
            <a:extLst>
              <a:ext uri="{FF2B5EF4-FFF2-40B4-BE49-F238E27FC236}">
                <a16:creationId xmlns:a16="http://schemas.microsoft.com/office/drawing/2014/main" id="{CA075140-1E22-47E3-9CFD-670A4A7FDA1F}"/>
              </a:ext>
            </a:extLst>
          </p:cNvPr>
          <p:cNvPicPr>
            <a:picLocks noChangeAspect="1"/>
          </p:cNvPicPr>
          <p:nvPr/>
        </p:nvPicPr>
        <p:blipFill>
          <a:blip r:embed="rId2" cstate="print">
            <a:extLst>
              <a:ext uri="{975065EF-C56A-47C1-025D-04BB05511692}"/>
            </a:extLst>
          </a:blip>
          <a:stretch>
            <a:fillRect/>
          </a:stretch>
        </p:blipFill>
        <p:spPr>
          <a:xfrm>
            <a:off x="1869656" y="1780162"/>
            <a:ext cx="6565927" cy="4907406"/>
          </a:xfrm>
          <a:prstGeom prst="rect">
            <a:avLst/>
          </a:prstGeom>
        </p:spPr>
      </p:pic>
      <p:sp>
        <p:nvSpPr>
          <p:cNvPr id="3" name="TextBox93">
            <a:extLst>
              <a:ext uri="{FF2B5EF4-FFF2-40B4-BE49-F238E27FC236}">
                <a16:creationId xmlns:a16="http://schemas.microsoft.com/office/drawing/2014/main" id="{E3641D69-EE28-48DC-B5BC-7B373A905675}"/>
              </a:ext>
            </a:extLst>
          </p:cNvPr>
          <p:cNvSpPr txBox="1"/>
          <p:nvPr/>
        </p:nvSpPr>
        <p:spPr>
          <a:xfrm>
            <a:off x="8505485" y="6222698"/>
            <a:ext cx="3099554" cy="461665"/>
          </a:xfrm>
          <a:prstGeom prst="rect">
            <a:avLst/>
          </a:prstGeom>
          <a:noFill/>
        </p:spPr>
        <p:txBody>
          <a:bodyPr wrap="square" lIns="0" tIns="0" rIns="0" bIns="0" rtlCol="0" anchor="t">
            <a:spAutoFit/>
          </a:bodyPr>
          <a:lstStyle/>
          <a:p>
            <a:pPr eaLnBrk="0"/>
            <a:r>
              <a:rPr lang="en-US" sz="1000" dirty="0"/>
              <a:t>Western Oregon University. Oregon Driver Risk Prevention Curriculum Playbook. Oregon Department of Transportation.</a:t>
            </a:r>
            <a:endParaRPr lang="en-US" altLang="zh-CN" sz="1000" kern="0" spc="-100" baseline="0" noProof="0" dirty="0">
              <a:solidFill>
                <a:srgbClr val="000000"/>
              </a:solidFill>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2464939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9D98-6502-4A21-A0F5-F40DC145B924}"/>
              </a:ext>
            </a:extLst>
          </p:cNvPr>
          <p:cNvSpPr>
            <a:spLocks noGrp="1"/>
          </p:cNvSpPr>
          <p:nvPr>
            <p:ph type="title"/>
          </p:nvPr>
        </p:nvSpPr>
        <p:spPr/>
        <p:txBody>
          <a:bodyPr/>
          <a:lstStyle/>
          <a:p>
            <a:r>
              <a:rPr lang="en-US"/>
              <a:t>Right-of-Way</a:t>
            </a:r>
          </a:p>
        </p:txBody>
      </p:sp>
      <p:sp>
        <p:nvSpPr>
          <p:cNvPr id="3" name="Content Placeholder 2">
            <a:extLst>
              <a:ext uri="{FF2B5EF4-FFF2-40B4-BE49-F238E27FC236}">
                <a16:creationId xmlns:a16="http://schemas.microsoft.com/office/drawing/2014/main" id="{5F5D9F0A-7651-4287-BFDD-DA21BF0D2B78}"/>
              </a:ext>
            </a:extLst>
          </p:cNvPr>
          <p:cNvSpPr>
            <a:spLocks noGrp="1"/>
          </p:cNvSpPr>
          <p:nvPr>
            <p:ph idx="1"/>
          </p:nvPr>
        </p:nvSpPr>
        <p:spPr/>
        <p:txBody>
          <a:bodyPr vert="horz" lIns="91440" tIns="45720" rIns="91440" bIns="45720" rtlCol="0" anchor="t">
            <a:normAutofit/>
          </a:bodyPr>
          <a:lstStyle/>
          <a:p>
            <a:r>
              <a:rPr lang="en-US"/>
              <a:t>Traffic signs, signals, and markings don’t always resolve traffic conflicts</a:t>
            </a:r>
          </a:p>
          <a:p>
            <a:r>
              <a:rPr lang="en-US"/>
              <a:t>Right-of-way rules help to address these conflicts.  They tell you how traffic should proceed in different conditions.</a:t>
            </a:r>
          </a:p>
        </p:txBody>
      </p:sp>
    </p:spTree>
    <p:extLst>
      <p:ext uri="{BB962C8B-B14F-4D97-AF65-F5344CB8AC3E}">
        <p14:creationId xmlns:p14="http://schemas.microsoft.com/office/powerpoint/2010/main" val="111170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8908-695A-41F5-8406-B5B225D40D18}"/>
              </a:ext>
            </a:extLst>
          </p:cNvPr>
          <p:cNvSpPr>
            <a:spLocks noGrp="1"/>
          </p:cNvSpPr>
          <p:nvPr>
            <p:ph type="title"/>
          </p:nvPr>
        </p:nvSpPr>
        <p:spPr/>
        <p:txBody>
          <a:bodyPr/>
          <a:lstStyle/>
          <a:p>
            <a:r>
              <a:rPr lang="en-US"/>
              <a:t>General Right-of-Way Rules</a:t>
            </a:r>
          </a:p>
        </p:txBody>
      </p:sp>
      <p:sp>
        <p:nvSpPr>
          <p:cNvPr id="3" name="Content Placeholder 2">
            <a:extLst>
              <a:ext uri="{FF2B5EF4-FFF2-40B4-BE49-F238E27FC236}">
                <a16:creationId xmlns:a16="http://schemas.microsoft.com/office/drawing/2014/main" id="{E93F23ED-0F47-41C1-A5FE-39650771FEB2}"/>
              </a:ext>
            </a:extLst>
          </p:cNvPr>
          <p:cNvSpPr>
            <a:spLocks noGrp="1"/>
          </p:cNvSpPr>
          <p:nvPr>
            <p:ph idx="1"/>
          </p:nvPr>
        </p:nvSpPr>
        <p:spPr>
          <a:xfrm>
            <a:off x="484632" y="1424992"/>
            <a:ext cx="11045952" cy="4683978"/>
          </a:xfrm>
        </p:spPr>
        <p:txBody>
          <a:bodyPr>
            <a:normAutofit lnSpcReduction="10000"/>
          </a:bodyPr>
          <a:lstStyle/>
          <a:p>
            <a:r>
              <a:rPr lang="en-US"/>
              <a:t>A driver who approaches an intersection must yield the right-of-way to traffic that is in the intersection.</a:t>
            </a:r>
          </a:p>
          <a:p>
            <a:endParaRPr lang="en-US"/>
          </a:p>
          <a:p>
            <a:r>
              <a:rPr lang="en-US"/>
              <a:t>If drivers approaching from opposite directions reach an intersection at about the same time, a driver that turns left must yield to traffic that moves straight or turns right.</a:t>
            </a:r>
          </a:p>
          <a:p>
            <a:endParaRPr lang="en-US"/>
          </a:p>
          <a:p>
            <a:r>
              <a:rPr lang="en-US"/>
              <a:t>At intersections not controlled by signs or signals, or where two or more drivers stop at STOP signs at the same time and they are at right angles, the driver on the left must yield the right-of-way to the driver on the right.</a:t>
            </a:r>
          </a:p>
        </p:txBody>
      </p:sp>
    </p:spTree>
    <p:extLst>
      <p:ext uri="{BB962C8B-B14F-4D97-AF65-F5344CB8AC3E}">
        <p14:creationId xmlns:p14="http://schemas.microsoft.com/office/powerpoint/2010/main" val="3801887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E7FB-684A-4F10-ACDC-7202CDD199E8}"/>
              </a:ext>
            </a:extLst>
          </p:cNvPr>
          <p:cNvSpPr>
            <a:spLocks noGrp="1"/>
          </p:cNvSpPr>
          <p:nvPr>
            <p:ph type="title"/>
          </p:nvPr>
        </p:nvSpPr>
        <p:spPr/>
        <p:txBody>
          <a:bodyPr/>
          <a:lstStyle/>
          <a:p>
            <a:r>
              <a:rPr lang="en-US"/>
              <a:t>General Right-of-Way Rules</a:t>
            </a:r>
          </a:p>
        </p:txBody>
      </p:sp>
      <p:sp>
        <p:nvSpPr>
          <p:cNvPr id="3" name="Content Placeholder 2">
            <a:extLst>
              <a:ext uri="{FF2B5EF4-FFF2-40B4-BE49-F238E27FC236}">
                <a16:creationId xmlns:a16="http://schemas.microsoft.com/office/drawing/2014/main" id="{16DCCB32-EB4D-4BEC-A27D-EE3678006319}"/>
              </a:ext>
            </a:extLst>
          </p:cNvPr>
          <p:cNvSpPr>
            <a:spLocks noGrp="1"/>
          </p:cNvSpPr>
          <p:nvPr>
            <p:ph idx="1"/>
          </p:nvPr>
        </p:nvSpPr>
        <p:spPr/>
        <p:txBody>
          <a:bodyPr vert="horz" lIns="91440" tIns="45720" rIns="91440" bIns="45720" rtlCol="0" anchor="t">
            <a:normAutofit/>
          </a:bodyPr>
          <a:lstStyle/>
          <a:p>
            <a:r>
              <a:rPr lang="en-US"/>
              <a:t>A vehicle that enters a roadway from a driveway, alley, private road, or another place that is not a roadway, must stop and yield the right-of-way to traffic on the roadway and to pedestrians.</a:t>
            </a:r>
          </a:p>
          <a:p>
            <a:endParaRPr lang="en-US"/>
          </a:p>
          <a:p>
            <a:r>
              <a:rPr lang="en-US"/>
              <a:t>Drivers must yield to pedestrians who legally use marked or unmarked crosswalks.  This means you must slow down or stop if necessary.</a:t>
            </a:r>
            <a:endParaRPr lang="en-US">
              <a:cs typeface="Calibri"/>
            </a:endParaRPr>
          </a:p>
          <a:p>
            <a:endParaRPr lang="en-US"/>
          </a:p>
          <a:p>
            <a:r>
              <a:rPr lang="en-US"/>
              <a:t>You cannot enter an intersection if traffic is backed up on the other side and you cannot get completely through the intersection.  Wait until traffic ahead clears, so you do not block the intersection.</a:t>
            </a:r>
            <a:endParaRPr lang="en-US">
              <a:cs typeface="Calibri"/>
            </a:endParaRPr>
          </a:p>
        </p:txBody>
      </p:sp>
    </p:spTree>
    <p:extLst>
      <p:ext uri="{BB962C8B-B14F-4D97-AF65-F5344CB8AC3E}">
        <p14:creationId xmlns:p14="http://schemas.microsoft.com/office/powerpoint/2010/main" val="1522335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1D7B-8BE6-4750-8645-C0F731FF0421}"/>
              </a:ext>
            </a:extLst>
          </p:cNvPr>
          <p:cNvSpPr>
            <a:spLocks noGrp="1"/>
          </p:cNvSpPr>
          <p:nvPr>
            <p:ph type="title"/>
          </p:nvPr>
        </p:nvSpPr>
        <p:spPr/>
        <p:txBody>
          <a:bodyPr/>
          <a:lstStyle/>
          <a:p>
            <a:r>
              <a:rPr lang="en-US"/>
              <a:t>General Right-of-Way Rules</a:t>
            </a:r>
          </a:p>
        </p:txBody>
      </p:sp>
      <p:sp>
        <p:nvSpPr>
          <p:cNvPr id="3" name="Content Placeholder 2">
            <a:extLst>
              <a:ext uri="{FF2B5EF4-FFF2-40B4-BE49-F238E27FC236}">
                <a16:creationId xmlns:a16="http://schemas.microsoft.com/office/drawing/2014/main" id="{20852711-912A-4B9F-B487-43829C574124}"/>
              </a:ext>
            </a:extLst>
          </p:cNvPr>
          <p:cNvSpPr>
            <a:spLocks noGrp="1"/>
          </p:cNvSpPr>
          <p:nvPr>
            <p:ph idx="1"/>
          </p:nvPr>
        </p:nvSpPr>
        <p:spPr/>
        <p:txBody>
          <a:bodyPr/>
          <a:lstStyle/>
          <a:p>
            <a:r>
              <a:rPr lang="en-US"/>
              <a:t>Be alert to cross-streets or offset intersections so that you don’t cause gridlock by blocking another street.</a:t>
            </a:r>
          </a:p>
          <a:p>
            <a:endParaRPr lang="en-US"/>
          </a:p>
          <a:p>
            <a:r>
              <a:rPr lang="en-US"/>
              <a:t>A driver who enters a traffic circle or rotary must yield the right-of-way to drivers already in the circle.</a:t>
            </a:r>
          </a:p>
        </p:txBody>
      </p:sp>
    </p:spTree>
    <p:extLst>
      <p:ext uri="{BB962C8B-B14F-4D97-AF65-F5344CB8AC3E}">
        <p14:creationId xmlns:p14="http://schemas.microsoft.com/office/powerpoint/2010/main" val="2798746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852D-0587-431C-A9AB-2F348C005BF9}"/>
              </a:ext>
            </a:extLst>
          </p:cNvPr>
          <p:cNvSpPr>
            <a:spLocks noGrp="1"/>
          </p:cNvSpPr>
          <p:nvPr>
            <p:ph type="title"/>
          </p:nvPr>
        </p:nvSpPr>
        <p:spPr/>
        <p:txBody>
          <a:bodyPr/>
          <a:lstStyle/>
          <a:p>
            <a:r>
              <a:rPr lang="en-US"/>
              <a:t>Intersections</a:t>
            </a:r>
          </a:p>
        </p:txBody>
      </p:sp>
      <p:sp>
        <p:nvSpPr>
          <p:cNvPr id="6" name="Rectangle 5">
            <a:extLst>
              <a:ext uri="{FF2B5EF4-FFF2-40B4-BE49-F238E27FC236}">
                <a16:creationId xmlns:a16="http://schemas.microsoft.com/office/drawing/2014/main" id="{D593CEDA-9B76-40F1-A637-F8A7757DB8A1}"/>
              </a:ext>
            </a:extLst>
          </p:cNvPr>
          <p:cNvSpPr/>
          <p:nvPr/>
        </p:nvSpPr>
        <p:spPr>
          <a:xfrm>
            <a:off x="3482727" y="3555619"/>
            <a:ext cx="5051447" cy="369332"/>
          </a:xfrm>
          <a:prstGeom prst="rect">
            <a:avLst/>
          </a:prstGeom>
        </p:spPr>
        <p:txBody>
          <a:bodyPr wrap="none">
            <a:spAutoFit/>
          </a:bodyPr>
          <a:lstStyle/>
          <a:p>
            <a:r>
              <a:rPr lang="en-US">
                <a:hlinkClick r:id="rId2"/>
              </a:rPr>
              <a:t>https://www.youtube.com/watch?v=QHFpGAmgct4</a:t>
            </a:r>
            <a:endParaRPr lang="en-US"/>
          </a:p>
        </p:txBody>
      </p:sp>
      <p:sp>
        <p:nvSpPr>
          <p:cNvPr id="7" name="TextBox 6">
            <a:extLst>
              <a:ext uri="{FF2B5EF4-FFF2-40B4-BE49-F238E27FC236}">
                <a16:creationId xmlns:a16="http://schemas.microsoft.com/office/drawing/2014/main" id="{59CA46AF-E634-40E6-B512-1687A476992D}"/>
              </a:ext>
            </a:extLst>
          </p:cNvPr>
          <p:cNvSpPr txBox="1"/>
          <p:nvPr/>
        </p:nvSpPr>
        <p:spPr>
          <a:xfrm>
            <a:off x="1089499" y="2003912"/>
            <a:ext cx="9387190" cy="954107"/>
          </a:xfrm>
          <a:prstGeom prst="rect">
            <a:avLst/>
          </a:prstGeom>
          <a:noFill/>
        </p:spPr>
        <p:txBody>
          <a:bodyPr wrap="square" rtlCol="0">
            <a:spAutoFit/>
          </a:bodyPr>
          <a:lstStyle/>
          <a:p>
            <a:r>
              <a:rPr lang="en-US" sz="2800"/>
              <a:t>Watch the video “Intersections: Rules of the Road” by the California DMV</a:t>
            </a:r>
          </a:p>
        </p:txBody>
      </p:sp>
    </p:spTree>
    <p:extLst>
      <p:ext uri="{BB962C8B-B14F-4D97-AF65-F5344CB8AC3E}">
        <p14:creationId xmlns:p14="http://schemas.microsoft.com/office/powerpoint/2010/main" val="349603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0DC8-1E5D-4CFF-9980-6D1E871CEE48}"/>
              </a:ext>
            </a:extLst>
          </p:cNvPr>
          <p:cNvSpPr>
            <a:spLocks noGrp="1"/>
          </p:cNvSpPr>
          <p:nvPr>
            <p:ph type="title"/>
          </p:nvPr>
        </p:nvSpPr>
        <p:spPr/>
        <p:txBody>
          <a:bodyPr/>
          <a:lstStyle/>
          <a:p>
            <a:r>
              <a:rPr lang="en-US"/>
              <a:t>Traffic Control Device</a:t>
            </a:r>
          </a:p>
        </p:txBody>
      </p:sp>
      <p:sp>
        <p:nvSpPr>
          <p:cNvPr id="3" name="Content Placeholder 2">
            <a:extLst>
              <a:ext uri="{FF2B5EF4-FFF2-40B4-BE49-F238E27FC236}">
                <a16:creationId xmlns:a16="http://schemas.microsoft.com/office/drawing/2014/main" id="{33F8B5C3-690D-4C68-BBC8-B3D699D33636}"/>
              </a:ext>
            </a:extLst>
          </p:cNvPr>
          <p:cNvSpPr>
            <a:spLocks noGrp="1"/>
          </p:cNvSpPr>
          <p:nvPr>
            <p:ph idx="1"/>
          </p:nvPr>
        </p:nvSpPr>
        <p:spPr/>
        <p:txBody>
          <a:bodyPr>
            <a:normAutofit lnSpcReduction="10000"/>
          </a:bodyPr>
          <a:lstStyle/>
          <a:p>
            <a:pPr marL="0" indent="0">
              <a:buNone/>
            </a:pPr>
            <a:r>
              <a:rPr lang="en-US"/>
              <a:t>Traffic control devices provide information about the condition and shape of the road ahead, laws that govern the roads, and hazards ahead.</a:t>
            </a:r>
          </a:p>
          <a:p>
            <a:pPr marL="0" indent="0">
              <a:buNone/>
            </a:pPr>
            <a:endParaRPr lang="en-US"/>
          </a:p>
          <a:p>
            <a:pPr marL="0" indent="0">
              <a:buNone/>
            </a:pPr>
            <a:r>
              <a:rPr lang="en-US"/>
              <a:t>They include:</a:t>
            </a:r>
          </a:p>
          <a:p>
            <a:pPr lvl="1"/>
            <a:r>
              <a:rPr lang="en-US" sz="2800"/>
              <a:t>Pavement markings</a:t>
            </a:r>
          </a:p>
          <a:p>
            <a:pPr lvl="1"/>
            <a:r>
              <a:rPr lang="en-US" sz="2800"/>
              <a:t>Signal lights</a:t>
            </a:r>
          </a:p>
          <a:p>
            <a:pPr lvl="1"/>
            <a:r>
              <a:rPr lang="en-US" sz="2800"/>
              <a:t>Traffic lights</a:t>
            </a:r>
          </a:p>
          <a:p>
            <a:pPr lvl="1"/>
            <a:endParaRPr lang="en-US"/>
          </a:p>
          <a:p>
            <a:pPr marL="0" indent="0">
              <a:buNone/>
            </a:pPr>
            <a:r>
              <a:rPr lang="en-US"/>
              <a:t>They help to improve safety on the road by allowing for the organized and foreseeable movement of traffic.</a:t>
            </a:r>
          </a:p>
        </p:txBody>
      </p:sp>
    </p:spTree>
    <p:extLst>
      <p:ext uri="{BB962C8B-B14F-4D97-AF65-F5344CB8AC3E}">
        <p14:creationId xmlns:p14="http://schemas.microsoft.com/office/powerpoint/2010/main" val="208758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594-FE09-4ADB-9D6F-B332D6CA2E81}"/>
              </a:ext>
            </a:extLst>
          </p:cNvPr>
          <p:cNvSpPr>
            <a:spLocks noGrp="1"/>
          </p:cNvSpPr>
          <p:nvPr>
            <p:ph type="title"/>
          </p:nvPr>
        </p:nvSpPr>
        <p:spPr/>
        <p:txBody>
          <a:bodyPr/>
          <a:lstStyle/>
          <a:p>
            <a:r>
              <a:rPr lang="en-US"/>
              <a:t>Review</a:t>
            </a:r>
          </a:p>
        </p:txBody>
      </p:sp>
      <p:sp>
        <p:nvSpPr>
          <p:cNvPr id="3" name="Content Placeholder 2">
            <a:extLst>
              <a:ext uri="{FF2B5EF4-FFF2-40B4-BE49-F238E27FC236}">
                <a16:creationId xmlns:a16="http://schemas.microsoft.com/office/drawing/2014/main" id="{A5BFFBA6-CE4D-40E1-9D4D-B6DB49816F3E}"/>
              </a:ext>
            </a:extLst>
          </p:cNvPr>
          <p:cNvSpPr>
            <a:spLocks noGrp="1"/>
          </p:cNvSpPr>
          <p:nvPr>
            <p:ph idx="1"/>
          </p:nvPr>
        </p:nvSpPr>
        <p:spPr/>
        <p:txBody>
          <a:bodyPr vert="horz" lIns="91440" tIns="45720" rIns="91440" bIns="45720" rtlCol="0" anchor="t">
            <a:normAutofit lnSpcReduction="10000"/>
          </a:bodyPr>
          <a:lstStyle/>
          <a:p>
            <a:r>
              <a:rPr lang="en-US"/>
              <a:t>What shape does a regulation sign typically have?</a:t>
            </a:r>
          </a:p>
          <a:p>
            <a:pPr marL="457200" lvl="1" indent="0">
              <a:buNone/>
            </a:pPr>
            <a:r>
              <a:rPr lang="en-US">
                <a:solidFill>
                  <a:srgbClr val="0070C0"/>
                </a:solidFill>
              </a:rPr>
              <a:t>Rectangular</a:t>
            </a:r>
            <a:endParaRPr lang="en-US">
              <a:solidFill>
                <a:srgbClr val="0070C0"/>
              </a:solidFill>
              <a:cs typeface="Calibri"/>
            </a:endParaRPr>
          </a:p>
          <a:p>
            <a:pPr marL="457200" lvl="1" indent="0">
              <a:buNone/>
            </a:pPr>
            <a:endParaRPr lang="en-US"/>
          </a:p>
          <a:p>
            <a:r>
              <a:rPr lang="en-US"/>
              <a:t>What type of pavement marking shows you which lane you must use for a turn?</a:t>
            </a:r>
            <a:endParaRPr lang="en-US">
              <a:cs typeface="Calibri"/>
            </a:endParaRPr>
          </a:p>
          <a:p>
            <a:pPr marL="457200" lvl="1" indent="0">
              <a:buNone/>
            </a:pPr>
            <a:r>
              <a:rPr lang="en-US">
                <a:solidFill>
                  <a:srgbClr val="0070C0"/>
                </a:solidFill>
              </a:rPr>
              <a:t>Arrow</a:t>
            </a:r>
            <a:endParaRPr lang="en-US">
              <a:solidFill>
                <a:srgbClr val="0070C0"/>
              </a:solidFill>
              <a:cs typeface="Calibri"/>
            </a:endParaRPr>
          </a:p>
          <a:p>
            <a:pPr marL="457200" lvl="1" indent="0">
              <a:buNone/>
            </a:pPr>
            <a:endParaRPr lang="en-US"/>
          </a:p>
          <a:p>
            <a:r>
              <a:rPr lang="en-US"/>
              <a:t>Which of the following must you obey over the other three:  Red light, flashing red light, stop sign, or police officer.</a:t>
            </a:r>
            <a:endParaRPr lang="en-US">
              <a:cs typeface="Calibri"/>
            </a:endParaRPr>
          </a:p>
          <a:p>
            <a:pPr marL="457200" lvl="1" indent="0">
              <a:buNone/>
            </a:pPr>
            <a:r>
              <a:rPr lang="en-US">
                <a:solidFill>
                  <a:srgbClr val="0070C0"/>
                </a:solidFill>
              </a:rPr>
              <a:t>Police Officer</a:t>
            </a:r>
            <a:endParaRPr lang="en-US">
              <a:solidFill>
                <a:srgbClr val="0070C0"/>
              </a:solidFill>
              <a:cs typeface="Calibri"/>
            </a:endParaRPr>
          </a:p>
        </p:txBody>
      </p:sp>
    </p:spTree>
    <p:extLst>
      <p:ext uri="{BB962C8B-B14F-4D97-AF65-F5344CB8AC3E}">
        <p14:creationId xmlns:p14="http://schemas.microsoft.com/office/powerpoint/2010/main" val="14853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74AA-6AE9-4F2F-A420-D533646A7400}"/>
              </a:ext>
            </a:extLst>
          </p:cNvPr>
          <p:cNvSpPr>
            <a:spLocks noGrp="1"/>
          </p:cNvSpPr>
          <p:nvPr>
            <p:ph type="title"/>
          </p:nvPr>
        </p:nvSpPr>
        <p:spPr/>
        <p:txBody>
          <a:bodyPr/>
          <a:lstStyle/>
          <a:p>
            <a:r>
              <a:rPr lang="en-US"/>
              <a:t>Review</a:t>
            </a:r>
          </a:p>
        </p:txBody>
      </p:sp>
      <p:sp>
        <p:nvSpPr>
          <p:cNvPr id="3" name="Content Placeholder 2">
            <a:extLst>
              <a:ext uri="{FF2B5EF4-FFF2-40B4-BE49-F238E27FC236}">
                <a16:creationId xmlns:a16="http://schemas.microsoft.com/office/drawing/2014/main" id="{16C37A13-81C8-49A9-A07D-603C3E73E5B9}"/>
              </a:ext>
            </a:extLst>
          </p:cNvPr>
          <p:cNvSpPr>
            <a:spLocks noGrp="1"/>
          </p:cNvSpPr>
          <p:nvPr>
            <p:ph idx="1"/>
          </p:nvPr>
        </p:nvSpPr>
        <p:spPr>
          <a:xfrm>
            <a:off x="484632" y="1552663"/>
            <a:ext cx="11045952" cy="4919005"/>
          </a:xfrm>
        </p:spPr>
        <p:txBody>
          <a:bodyPr vert="horz" lIns="91440" tIns="45720" rIns="91440" bIns="45720" rtlCol="0" anchor="t">
            <a:normAutofit fontScale="55000" lnSpcReduction="20000"/>
          </a:bodyPr>
          <a:lstStyle/>
          <a:p>
            <a:pPr marL="0" indent="0">
              <a:buNone/>
            </a:pPr>
            <a:r>
              <a:rPr lang="en-US" sz="4400" dirty="0"/>
              <a:t>What do these lines indicate?</a:t>
            </a:r>
          </a:p>
          <a:p>
            <a:pPr marL="0" indent="0">
              <a:buNone/>
            </a:pPr>
            <a:endParaRPr lang="en-US" sz="3400" u="sng" dirty="0">
              <a:latin typeface="Calibri"/>
              <a:cs typeface="Calibri"/>
            </a:endParaRPr>
          </a:p>
          <a:p>
            <a:pPr marL="0" indent="0">
              <a:buNone/>
            </a:pPr>
            <a:r>
              <a:rPr lang="en-US" sz="3800" u="sng" dirty="0">
                <a:latin typeface="Calibri"/>
                <a:cs typeface="Calibri"/>
              </a:rPr>
              <a:t>One broken:</a:t>
            </a:r>
            <a:r>
              <a:rPr lang="en-US" sz="3800" dirty="0">
                <a:latin typeface="Calibri"/>
                <a:cs typeface="Calibri"/>
              </a:rPr>
              <a:t> </a:t>
            </a:r>
            <a:r>
              <a:rPr lang="en-US" sz="3800" dirty="0">
                <a:solidFill>
                  <a:srgbClr val="0070C0"/>
                </a:solidFill>
                <a:latin typeface="Calibri"/>
                <a:cs typeface="Calibri"/>
              </a:rPr>
              <a:t>You can pass other vehicles or change lanes if you can do so safely without interfering with traffic. </a:t>
            </a:r>
            <a:endParaRPr lang="en-US" sz="3800" dirty="0">
              <a:cs typeface="Calibri"/>
            </a:endParaRPr>
          </a:p>
          <a:p>
            <a:pPr marL="0" indent="0">
              <a:buNone/>
            </a:pPr>
            <a:endParaRPr lang="en-US" sz="3800" u="sng" dirty="0">
              <a:latin typeface="Calibri"/>
              <a:cs typeface="Calibri"/>
            </a:endParaRPr>
          </a:p>
          <a:p>
            <a:pPr marL="0" indent="0">
              <a:buNone/>
            </a:pPr>
            <a:r>
              <a:rPr lang="en-US" sz="3800" u="sng" dirty="0">
                <a:latin typeface="Calibri"/>
                <a:cs typeface="Calibri"/>
              </a:rPr>
              <a:t>One solid:</a:t>
            </a:r>
            <a:r>
              <a:rPr lang="en-US" sz="3800" dirty="0">
                <a:solidFill>
                  <a:srgbClr val="0070C0"/>
                </a:solidFill>
                <a:latin typeface="Calibri"/>
                <a:cs typeface="Calibri"/>
              </a:rPr>
              <a:t> You can pass other vehicles or change lanes, but you can only do so when obstructions in the road or traffic conditions make it necessary.</a:t>
            </a:r>
            <a:endParaRPr lang="en-US" sz="3800" dirty="0">
              <a:cs typeface="Calibri"/>
            </a:endParaRPr>
          </a:p>
          <a:p>
            <a:pPr marL="0" indent="0">
              <a:buNone/>
            </a:pPr>
            <a:endParaRPr lang="en-US" sz="3800" dirty="0">
              <a:solidFill>
                <a:srgbClr val="0070C0"/>
              </a:solidFill>
              <a:latin typeface="Calibri"/>
              <a:cs typeface="Calibri"/>
            </a:endParaRPr>
          </a:p>
          <a:p>
            <a:pPr marL="0" indent="0">
              <a:buNone/>
            </a:pPr>
            <a:r>
              <a:rPr lang="en-US" sz="3800" u="sng" dirty="0">
                <a:latin typeface="Calibri"/>
                <a:ea typeface="+mn-lt"/>
                <a:cs typeface="Calibri"/>
              </a:rPr>
              <a:t>Double solid:</a:t>
            </a:r>
            <a:r>
              <a:rPr lang="en-US" sz="3800" dirty="0">
                <a:solidFill>
                  <a:srgbClr val="0070C0"/>
                </a:solidFill>
                <a:latin typeface="Calibri"/>
                <a:ea typeface="+mn-lt"/>
                <a:cs typeface="Calibri"/>
              </a:rPr>
              <a:t> You cannot pass or change lanes. You cannot go across the lines except to turn left to enter or leave the highway (e.g., to or from a driveway or to do a U-turn). </a:t>
            </a:r>
          </a:p>
          <a:p>
            <a:pPr marL="0" indent="0">
              <a:buNone/>
            </a:pPr>
            <a:endParaRPr lang="en-US" sz="3800" dirty="0">
              <a:solidFill>
                <a:srgbClr val="0070C0"/>
              </a:solidFill>
              <a:latin typeface="Calibri"/>
              <a:ea typeface="+mn-lt"/>
              <a:cs typeface="Calibri"/>
            </a:endParaRPr>
          </a:p>
          <a:p>
            <a:pPr marL="0" indent="0">
              <a:buNone/>
            </a:pPr>
            <a:r>
              <a:rPr lang="en-US" sz="3800" u="sng" dirty="0">
                <a:latin typeface="Calibri"/>
                <a:cs typeface="Calibri"/>
              </a:rPr>
              <a:t>Solid and broken together:</a:t>
            </a:r>
            <a:r>
              <a:rPr lang="en-US" sz="3800" dirty="0">
                <a:solidFill>
                  <a:srgbClr val="0070C0"/>
                </a:solidFill>
                <a:latin typeface="Calibri"/>
                <a:cs typeface="Calibri"/>
              </a:rPr>
              <a:t> If you are on the side with the solid line, you cannot pass other vehicles or go across the line except to make a left turn into a driveway. If you are on the side with the broken line, you can pass if it is safe to and you will not interfere with traffic. </a:t>
            </a:r>
          </a:p>
          <a:p>
            <a:pPr marL="0" indent="0">
              <a:buNone/>
            </a:pPr>
            <a:endParaRPr lang="en-US" sz="3400" dirty="0">
              <a:latin typeface="Calibri" panose="020F0502020204030204"/>
              <a:cs typeface="Calibri" panose="020F0502020204030204"/>
            </a:endParaRPr>
          </a:p>
          <a:p>
            <a:pPr marL="0" indent="0">
              <a:buNone/>
            </a:pPr>
            <a:endParaRPr lang="en-US" dirty="0"/>
          </a:p>
        </p:txBody>
      </p:sp>
    </p:spTree>
    <p:extLst>
      <p:ext uri="{BB962C8B-B14F-4D97-AF65-F5344CB8AC3E}">
        <p14:creationId xmlns:p14="http://schemas.microsoft.com/office/powerpoint/2010/main" val="41507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67F0-3BF8-4FB2-8941-F013E3CB7E52}"/>
              </a:ext>
            </a:extLst>
          </p:cNvPr>
          <p:cNvSpPr>
            <a:spLocks noGrp="1"/>
          </p:cNvSpPr>
          <p:nvPr>
            <p:ph type="title"/>
          </p:nvPr>
        </p:nvSpPr>
        <p:spPr/>
        <p:txBody>
          <a:bodyPr/>
          <a:lstStyle/>
          <a:p>
            <a:r>
              <a:rPr lang="en-US"/>
              <a:t>Review</a:t>
            </a:r>
          </a:p>
        </p:txBody>
      </p:sp>
      <p:sp>
        <p:nvSpPr>
          <p:cNvPr id="3" name="Content Placeholder 2">
            <a:extLst>
              <a:ext uri="{FF2B5EF4-FFF2-40B4-BE49-F238E27FC236}">
                <a16:creationId xmlns:a16="http://schemas.microsoft.com/office/drawing/2014/main" id="{0E133257-4476-4354-AC64-88304469C6ED}"/>
              </a:ext>
            </a:extLst>
          </p:cNvPr>
          <p:cNvSpPr>
            <a:spLocks noGrp="1"/>
          </p:cNvSpPr>
          <p:nvPr>
            <p:ph idx="1"/>
          </p:nvPr>
        </p:nvSpPr>
        <p:spPr/>
        <p:txBody>
          <a:bodyPr/>
          <a:lstStyle/>
          <a:p>
            <a:r>
              <a:rPr lang="en-US"/>
              <a:t>You are at a green light, but traffic on the other side of the intersection does not allow you to pass all the way through the intersection.  Can you enter the intersection?</a:t>
            </a:r>
          </a:p>
          <a:p>
            <a:pPr marL="457200" lvl="1" indent="0">
              <a:buNone/>
            </a:pPr>
            <a:r>
              <a:rPr lang="en-US">
                <a:solidFill>
                  <a:srgbClr val="0070C0"/>
                </a:solidFill>
              </a:rPr>
              <a:t>No</a:t>
            </a:r>
          </a:p>
          <a:p>
            <a:pPr marL="457200" lvl="1" indent="0">
              <a:buNone/>
            </a:pPr>
            <a:endParaRPr lang="en-US"/>
          </a:p>
          <a:p>
            <a:r>
              <a:rPr lang="en-US"/>
              <a:t>Does a vehicle prepared to enter a traffic circle have right-of-way over vehicles in the circle?</a:t>
            </a:r>
          </a:p>
          <a:p>
            <a:pPr marL="457200" lvl="1" indent="0">
              <a:buNone/>
            </a:pPr>
            <a:r>
              <a:rPr lang="en-US">
                <a:solidFill>
                  <a:srgbClr val="0070C0"/>
                </a:solidFill>
              </a:rPr>
              <a:t>No</a:t>
            </a:r>
          </a:p>
        </p:txBody>
      </p:sp>
    </p:spTree>
    <p:extLst>
      <p:ext uri="{BB962C8B-B14F-4D97-AF65-F5344CB8AC3E}">
        <p14:creationId xmlns:p14="http://schemas.microsoft.com/office/powerpoint/2010/main" val="34592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8286-22C8-47AB-8585-A85F9A95564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3E8DAF1C-647A-497C-84D1-03D3BA53BE81}"/>
              </a:ext>
            </a:extLst>
          </p:cNvPr>
          <p:cNvSpPr>
            <a:spLocks noGrp="1"/>
          </p:cNvSpPr>
          <p:nvPr>
            <p:ph idx="1"/>
          </p:nvPr>
        </p:nvSpPr>
        <p:spPr/>
        <p:txBody>
          <a:bodyPr>
            <a:normAutofit/>
          </a:bodyPr>
          <a:lstStyle/>
          <a:p>
            <a:pPr>
              <a:lnSpc>
                <a:spcPct val="100000"/>
              </a:lnSpc>
            </a:pPr>
            <a:r>
              <a:rPr lang="en-US" altLang="zh-CN"/>
              <a:t>New York State Department of Motor Vehicles. New York State Driver’s Manual.</a:t>
            </a:r>
          </a:p>
          <a:p>
            <a:pPr marL="2635" marR="416128" indent="0" eaLnBrk="0">
              <a:lnSpc>
                <a:spcPct val="93000"/>
              </a:lnSpc>
              <a:spcBef>
                <a:spcPts val="130"/>
              </a:spcBef>
              <a:buNone/>
            </a:pPr>
            <a:r>
              <a:rPr lang="en-US" altLang="zh-CN" sz="4000" kern="0" spc="35217"/>
              <a:t> </a:t>
            </a:r>
          </a:p>
          <a:p>
            <a:endParaRPr lang="en-US"/>
          </a:p>
        </p:txBody>
      </p:sp>
    </p:spTree>
    <p:extLst>
      <p:ext uri="{BB962C8B-B14F-4D97-AF65-F5344CB8AC3E}">
        <p14:creationId xmlns:p14="http://schemas.microsoft.com/office/powerpoint/2010/main" val="270889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A7B1-3C5B-4FAF-95EE-5644BD9D57E9}"/>
              </a:ext>
            </a:extLst>
          </p:cNvPr>
          <p:cNvSpPr>
            <a:spLocks noGrp="1"/>
          </p:cNvSpPr>
          <p:nvPr>
            <p:ph type="title"/>
          </p:nvPr>
        </p:nvSpPr>
        <p:spPr/>
        <p:txBody>
          <a:bodyPr/>
          <a:lstStyle/>
          <a:p>
            <a:r>
              <a:rPr lang="en-US"/>
              <a:t>Recognizing Traffic Control Devices</a:t>
            </a:r>
          </a:p>
        </p:txBody>
      </p:sp>
      <p:sp>
        <p:nvSpPr>
          <p:cNvPr id="3" name="Content Placeholder 2">
            <a:extLst>
              <a:ext uri="{FF2B5EF4-FFF2-40B4-BE49-F238E27FC236}">
                <a16:creationId xmlns:a16="http://schemas.microsoft.com/office/drawing/2014/main" id="{E28459D8-609A-4BF3-AD6B-E81C31900E59}"/>
              </a:ext>
            </a:extLst>
          </p:cNvPr>
          <p:cNvSpPr>
            <a:spLocks noGrp="1"/>
          </p:cNvSpPr>
          <p:nvPr>
            <p:ph idx="1"/>
          </p:nvPr>
        </p:nvSpPr>
        <p:spPr/>
        <p:txBody>
          <a:bodyPr/>
          <a:lstStyle/>
          <a:p>
            <a:pPr marL="0" indent="0">
              <a:buNone/>
            </a:pPr>
            <a:r>
              <a:rPr lang="en-US"/>
              <a:t>Why are the below characteristics of traffic control devices important….</a:t>
            </a:r>
          </a:p>
          <a:p>
            <a:endParaRPr lang="en-US"/>
          </a:p>
          <a:p>
            <a:r>
              <a:rPr lang="en-US"/>
              <a:t>Color?</a:t>
            </a:r>
          </a:p>
          <a:p>
            <a:r>
              <a:rPr lang="en-US"/>
              <a:t>Shape?</a:t>
            </a:r>
          </a:p>
          <a:p>
            <a:r>
              <a:rPr lang="en-US"/>
              <a:t>Words?</a:t>
            </a:r>
          </a:p>
          <a:p>
            <a:r>
              <a:rPr lang="en-US"/>
              <a:t>Placement?</a:t>
            </a:r>
          </a:p>
        </p:txBody>
      </p:sp>
    </p:spTree>
    <p:extLst>
      <p:ext uri="{BB962C8B-B14F-4D97-AF65-F5344CB8AC3E}">
        <p14:creationId xmlns:p14="http://schemas.microsoft.com/office/powerpoint/2010/main" val="261842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2AB3-C8B0-4AB6-AFE6-9616096D8DE6}"/>
              </a:ext>
            </a:extLst>
          </p:cNvPr>
          <p:cNvSpPr>
            <a:spLocks noGrp="1"/>
          </p:cNvSpPr>
          <p:nvPr>
            <p:ph type="title"/>
          </p:nvPr>
        </p:nvSpPr>
        <p:spPr/>
        <p:txBody>
          <a:bodyPr/>
          <a:lstStyle/>
          <a:p>
            <a:r>
              <a:rPr lang="en-US"/>
              <a:t>Traffic Signs</a:t>
            </a:r>
          </a:p>
        </p:txBody>
      </p:sp>
      <p:sp>
        <p:nvSpPr>
          <p:cNvPr id="3" name="Content Placeholder 2">
            <a:extLst>
              <a:ext uri="{FF2B5EF4-FFF2-40B4-BE49-F238E27FC236}">
                <a16:creationId xmlns:a16="http://schemas.microsoft.com/office/drawing/2014/main" id="{32B8675E-46E0-45A1-9542-3E1A52E57401}"/>
              </a:ext>
            </a:extLst>
          </p:cNvPr>
          <p:cNvSpPr>
            <a:spLocks noGrp="1"/>
          </p:cNvSpPr>
          <p:nvPr>
            <p:ph idx="1"/>
          </p:nvPr>
        </p:nvSpPr>
        <p:spPr>
          <a:xfrm>
            <a:off x="484632" y="1468422"/>
            <a:ext cx="11045952" cy="1200887"/>
          </a:xfrm>
        </p:spPr>
        <p:txBody>
          <a:bodyPr>
            <a:normAutofit lnSpcReduction="10000"/>
          </a:bodyPr>
          <a:lstStyle/>
          <a:p>
            <a:pPr marL="0" indent="0">
              <a:buNone/>
            </a:pPr>
            <a:r>
              <a:rPr lang="en-US"/>
              <a:t>The shape and color of traffic signs give indications of the information they can provide including traffic rules, special hazards, your location, how to get where you are going, and where services are available.</a:t>
            </a:r>
          </a:p>
        </p:txBody>
      </p:sp>
      <p:pic>
        <p:nvPicPr>
          <p:cNvPr id="4" name="C3461AB6-A8EB-4D4C-056C-C8DBA9F399D2">
            <a:extLst>
              <a:ext uri="{FF2B5EF4-FFF2-40B4-BE49-F238E27FC236}">
                <a16:creationId xmlns:a16="http://schemas.microsoft.com/office/drawing/2014/main" id="{C1F1904D-5D11-4F56-9F9C-AAFA6138023B}"/>
              </a:ext>
            </a:extLst>
          </p:cNvPr>
          <p:cNvPicPr>
            <a:picLocks noChangeAspect="1"/>
          </p:cNvPicPr>
          <p:nvPr/>
        </p:nvPicPr>
        <p:blipFill>
          <a:blip r:embed="rId2" cstate="print">
            <a:extLst>
              <a:ext uri="{B5CD51E4-DAEA-4216-420A-26F376EC2DD0}"/>
            </a:extLst>
          </a:blip>
          <a:stretch>
            <a:fillRect/>
          </a:stretch>
        </p:blipFill>
        <p:spPr>
          <a:xfrm>
            <a:off x="355323" y="2669309"/>
            <a:ext cx="11646299" cy="3991841"/>
          </a:xfrm>
          <a:prstGeom prst="rect">
            <a:avLst/>
          </a:prstGeom>
        </p:spPr>
      </p:pic>
    </p:spTree>
    <p:extLst>
      <p:ext uri="{BB962C8B-B14F-4D97-AF65-F5344CB8AC3E}">
        <p14:creationId xmlns:p14="http://schemas.microsoft.com/office/powerpoint/2010/main" val="3352582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3012-F109-4AB6-9519-E853336239F6}"/>
              </a:ext>
            </a:extLst>
          </p:cNvPr>
          <p:cNvSpPr>
            <a:spLocks noGrp="1"/>
          </p:cNvSpPr>
          <p:nvPr>
            <p:ph type="title"/>
          </p:nvPr>
        </p:nvSpPr>
        <p:spPr/>
        <p:txBody>
          <a:bodyPr/>
          <a:lstStyle/>
          <a:p>
            <a:r>
              <a:rPr lang="en-US"/>
              <a:t>Common Traffic Signs and Meanings</a:t>
            </a:r>
          </a:p>
        </p:txBody>
      </p:sp>
      <p:sp>
        <p:nvSpPr>
          <p:cNvPr id="3" name="Content Placeholder 2">
            <a:extLst>
              <a:ext uri="{FF2B5EF4-FFF2-40B4-BE49-F238E27FC236}">
                <a16:creationId xmlns:a16="http://schemas.microsoft.com/office/drawing/2014/main" id="{3CF2811A-5070-4790-B8DD-DCE9E76C101B}"/>
              </a:ext>
            </a:extLst>
          </p:cNvPr>
          <p:cNvSpPr>
            <a:spLocks noGrp="1"/>
          </p:cNvSpPr>
          <p:nvPr>
            <p:ph idx="1"/>
          </p:nvPr>
        </p:nvSpPr>
        <p:spPr>
          <a:xfrm>
            <a:off x="475395" y="1413004"/>
            <a:ext cx="11045952" cy="5058664"/>
          </a:xfrm>
        </p:spPr>
        <p:txBody>
          <a:bodyPr>
            <a:normAutofit fontScale="92500" lnSpcReduction="10000"/>
          </a:bodyPr>
          <a:lstStyle/>
          <a:p>
            <a:pPr marL="0" indent="0">
              <a:buNone/>
            </a:pPr>
            <a:r>
              <a:rPr lang="en-US" b="1"/>
              <a:t>Stop Sign (Regulation)</a:t>
            </a:r>
            <a:endParaRPr lang="en-US"/>
          </a:p>
          <a:p>
            <a:pPr marL="0" indent="0">
              <a:buNone/>
            </a:pPr>
            <a:endParaRPr lang="en-US" b="1"/>
          </a:p>
          <a:p>
            <a:pPr marL="0" indent="0">
              <a:buNone/>
            </a:pPr>
            <a:r>
              <a:rPr lang="en-US" b="1" u="sng"/>
              <a:t>Color</a:t>
            </a:r>
            <a:r>
              <a:rPr lang="en-US"/>
              <a:t>:  Red with white letters</a:t>
            </a:r>
          </a:p>
          <a:p>
            <a:pPr marL="0" indent="0">
              <a:buNone/>
            </a:pPr>
            <a:endParaRPr lang="en-US" b="1" u="sng"/>
          </a:p>
          <a:p>
            <a:pPr marL="0" indent="0">
              <a:buNone/>
            </a:pPr>
            <a:r>
              <a:rPr lang="en-US" b="1" u="sng"/>
              <a:t>Meaning:</a:t>
            </a:r>
          </a:p>
          <a:p>
            <a:r>
              <a:rPr lang="en-US"/>
              <a:t>Come to a full stop.  Yield the right-of-way to vehicles and pedestrians in or heading towards the intersection.  Go when it is safe.</a:t>
            </a:r>
          </a:p>
          <a:p>
            <a:r>
              <a:rPr lang="en-US"/>
              <a:t>You must come to a full stop before the stop line if there is one.  If not, you must stop before the crosswalk.</a:t>
            </a:r>
          </a:p>
          <a:p>
            <a:r>
              <a:rPr lang="en-US"/>
              <a:t>If there isn’t a stop line or crosswalk, you must stop before you enter the intersection, at the point nearest the intersection that gives you a view of traffic on the intersecting roadway.</a:t>
            </a:r>
          </a:p>
        </p:txBody>
      </p:sp>
    </p:spTree>
    <p:extLst>
      <p:ext uri="{BB962C8B-B14F-4D97-AF65-F5344CB8AC3E}">
        <p14:creationId xmlns:p14="http://schemas.microsoft.com/office/powerpoint/2010/main" val="3014487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DETemplate.potx" id="{9B90305A-96B6-47CB-81EB-09A85E73BE3D}" vid="{EDB19359-40A6-442D-B977-8A1CC5AA6E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TotalTime>
  <Words>2474</Words>
  <Application>Microsoft Office PowerPoint</Application>
  <PresentationFormat>Widescreen</PresentationFormat>
  <Paragraphs>313</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Session Goals</vt:lpstr>
      <vt:lpstr>Key Vocabulary and Topics</vt:lpstr>
      <vt:lpstr>Key Vocabulary and Topics</vt:lpstr>
      <vt:lpstr>Key Vocabulary and Topics</vt:lpstr>
      <vt:lpstr>Traffic Control Device</vt:lpstr>
      <vt:lpstr>Recognizing Traffic Control Devices</vt:lpstr>
      <vt:lpstr>Traffic Signs</vt:lpstr>
      <vt:lpstr>Common Traffic Signs and Meanings</vt:lpstr>
      <vt:lpstr>Common Traffic Signs and Meanings</vt:lpstr>
      <vt:lpstr>Common Traffic Signs and Meanings</vt:lpstr>
      <vt:lpstr>Common Traffic Signs and Meanings</vt:lpstr>
      <vt:lpstr>Common Traffic Signs and Meanings</vt:lpstr>
      <vt:lpstr>Common Traffic Signs and Meanings</vt:lpstr>
      <vt:lpstr>Common Traffic Signs and Meanings</vt:lpstr>
      <vt:lpstr>Traffic Lights</vt:lpstr>
      <vt:lpstr>Traffic Lights and What They Indicate</vt:lpstr>
      <vt:lpstr>Pedestrian Signals</vt:lpstr>
      <vt:lpstr>Pavement Markings</vt:lpstr>
      <vt:lpstr>Edge and Lane Lines</vt:lpstr>
      <vt:lpstr>White Pavement Markings</vt:lpstr>
      <vt:lpstr>Yellow 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Pavement Markings</vt:lpstr>
      <vt:lpstr>Right-of-Way</vt:lpstr>
      <vt:lpstr>General Right-of-Way Rules</vt:lpstr>
      <vt:lpstr>General Right-of-Way Rules</vt:lpstr>
      <vt:lpstr>General Right-of-Way Rules</vt:lpstr>
      <vt:lpstr>Intersections</vt:lpstr>
      <vt:lpstr>Review</vt:lpstr>
      <vt:lpstr>Review</vt:lpstr>
      <vt:lpstr>Review</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Kielar</dc:creator>
  <cp:lastModifiedBy>Tilley, Laura J (HEALTH)</cp:lastModifiedBy>
  <cp:revision>27</cp:revision>
  <dcterms:created xsi:type="dcterms:W3CDTF">2021-04-24T11:33:04Z</dcterms:created>
  <dcterms:modified xsi:type="dcterms:W3CDTF">2022-02-08T19:01:01Z</dcterms:modified>
</cp:coreProperties>
</file>