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4"/>
    <p:sldMasterId id="2147483704" r:id="rId5"/>
    <p:sldMasterId id="2147483706" r:id="rId6"/>
    <p:sldMasterId id="2147483723" r:id="rId7"/>
  </p:sldMasterIdLst>
  <p:notesMasterIdLst>
    <p:notesMasterId r:id="rId58"/>
  </p:notesMasterIdLst>
  <p:handoutMasterIdLst>
    <p:handoutMasterId r:id="rId59"/>
  </p:handoutMasterIdLst>
  <p:sldIdLst>
    <p:sldId id="283" r:id="rId8"/>
    <p:sldId id="371" r:id="rId9"/>
    <p:sldId id="268" r:id="rId10"/>
    <p:sldId id="308" r:id="rId11"/>
    <p:sldId id="297" r:id="rId12"/>
    <p:sldId id="305" r:id="rId13"/>
    <p:sldId id="307" r:id="rId14"/>
    <p:sldId id="302" r:id="rId15"/>
    <p:sldId id="304" r:id="rId16"/>
    <p:sldId id="312" r:id="rId17"/>
    <p:sldId id="256" r:id="rId18"/>
    <p:sldId id="257" r:id="rId19"/>
    <p:sldId id="258" r:id="rId20"/>
    <p:sldId id="354" r:id="rId21"/>
    <p:sldId id="355" r:id="rId22"/>
    <p:sldId id="372" r:id="rId23"/>
    <p:sldId id="357" r:id="rId24"/>
    <p:sldId id="358" r:id="rId25"/>
    <p:sldId id="359" r:id="rId26"/>
    <p:sldId id="360" r:id="rId27"/>
    <p:sldId id="361" r:id="rId28"/>
    <p:sldId id="362" r:id="rId29"/>
    <p:sldId id="363" r:id="rId30"/>
    <p:sldId id="364" r:id="rId31"/>
    <p:sldId id="365" r:id="rId32"/>
    <p:sldId id="366" r:id="rId33"/>
    <p:sldId id="367" r:id="rId34"/>
    <p:sldId id="368" r:id="rId35"/>
    <p:sldId id="369" r:id="rId36"/>
    <p:sldId id="370" r:id="rId37"/>
    <p:sldId id="340" r:id="rId38"/>
    <p:sldId id="341" r:id="rId39"/>
    <p:sldId id="342" r:id="rId40"/>
    <p:sldId id="343" r:id="rId41"/>
    <p:sldId id="344" r:id="rId42"/>
    <p:sldId id="345" r:id="rId43"/>
    <p:sldId id="346" r:id="rId44"/>
    <p:sldId id="347" r:id="rId45"/>
    <p:sldId id="348" r:id="rId46"/>
    <p:sldId id="349" r:id="rId47"/>
    <p:sldId id="350" r:id="rId48"/>
    <p:sldId id="351" r:id="rId49"/>
    <p:sldId id="352" r:id="rId50"/>
    <p:sldId id="353" r:id="rId51"/>
    <p:sldId id="336" r:id="rId52"/>
    <p:sldId id="299" r:id="rId53"/>
    <p:sldId id="337" r:id="rId54"/>
    <p:sldId id="338" r:id="rId55"/>
    <p:sldId id="306" r:id="rId56"/>
    <p:sldId id="263" r:id="rId5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8" roundtripDataSignature="AMtx7mgiEQzM15yImlSdMhu3IxpNo6DnM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212121"/>
    <a:srgbClr val="29183C"/>
    <a:srgbClr val="43285D"/>
    <a:srgbClr val="43275D"/>
    <a:srgbClr val="EDEDED"/>
    <a:srgbClr val="584E6A"/>
    <a:srgbClr val="C7A400"/>
    <a:srgbClr val="8B7F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91DC1B-4AE6-8F55-0550-B267DD39CEE7}" v="2" dt="2026-03-31T01:25:15.696"/>
    <p1510:client id="{BF917A10-09BB-8970-BC9D-626C6A1FF23C}" v="12" dt="2026-03-31T02:24:24.0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9"/>
    <p:restoredTop sz="94762"/>
  </p:normalViewPr>
  <p:slideViewPr>
    <p:cSldViewPr snapToGrid="0">
      <p:cViewPr varScale="1">
        <p:scale>
          <a:sx n="59" d="100"/>
          <a:sy n="59" d="100"/>
        </p:scale>
        <p:origin x="968"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p:scale>
          <a:sx n="1" d="2"/>
          <a:sy n="1" d="2"/>
        </p:scale>
        <p:origin x="4440" y="20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8" Type="http://customschemas.google.com/relationships/presentationmetadata" Target="metadata"/><Relationship Id="rId7" Type="http://schemas.openxmlformats.org/officeDocument/2006/relationships/slideMaster" Target="slideMasters/slideMaster4.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notesMaster" Target="notesMasters/notesMaster1.xml"/><Relationship Id="rId5" Type="http://schemas.openxmlformats.org/officeDocument/2006/relationships/slideMaster" Target="slideMasters/slideMaster2.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9"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handoutMaster" Target="handoutMasters/handout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B494F2-8995-D18B-1CA6-451B93FB31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43C7CF02-06EB-9DEE-F1F6-C7DDC3BB81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07B6068-8F58-CBBA-084E-D40B565F5D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2CCF59-483D-4767-BE89-482F622EFA7F}" type="slidenum">
              <a:rPr lang="en-US" smtClean="0"/>
              <a:t>‹#›</a:t>
            </a:fld>
            <a:endParaRPr lang="en-US"/>
          </a:p>
        </p:txBody>
      </p:sp>
      <p:sp>
        <p:nvSpPr>
          <p:cNvPr id="6" name="Date Placeholder 5">
            <a:extLst>
              <a:ext uri="{FF2B5EF4-FFF2-40B4-BE49-F238E27FC236}">
                <a16:creationId xmlns:a16="http://schemas.microsoft.com/office/drawing/2014/main" id="{95639891-C708-8889-4ADC-5A75C4637F1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D863E5-5A18-2144-A740-7DE2BA8DED4B}" type="datetimeFigureOut">
              <a:rPr lang="en-US" smtClean="0"/>
              <a:t>3/31/2026</a:t>
            </a:fld>
            <a:endParaRPr lang="en-US"/>
          </a:p>
        </p:txBody>
      </p:sp>
    </p:spTree>
    <p:extLst>
      <p:ext uri="{BB962C8B-B14F-4D97-AF65-F5344CB8AC3E}">
        <p14:creationId xmlns:p14="http://schemas.microsoft.com/office/powerpoint/2010/main" val="457741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dc.gov/traumaticbraininjury/pdf/TBI_Clinicians_Factsheet-a.pdf"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radiopaedia.org/articles/diffuse-axonal-injury"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traumaticbraininjury/pdf/TBI_Clinicians_Factsheet-a.pdf"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radiopaedia.org/articles/diffuse-axonal-injury"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traumaticbraininjury/pdf/TBI_Clinicians_Factsheet-a.pdf"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radiopaedia.org/articles/diffuse-axonal-injury"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00000"/>
              </a:lnSpc>
              <a:spcBef>
                <a:spcPts val="360"/>
              </a:spcBef>
              <a:spcAft>
                <a:spcPts val="0"/>
              </a:spcAft>
              <a:buClr>
                <a:schemeClr val="dk1"/>
              </a:buClr>
              <a:buSzPts val="1200"/>
              <a:buFont typeface="Lora"/>
              <a:buChar char="-"/>
            </a:pPr>
            <a:r>
              <a:rPr lang="en" sz="1200" b="1" dirty="0">
                <a:solidFill>
                  <a:schemeClr val="dk1"/>
                </a:solidFill>
                <a:highlight>
                  <a:srgbClr val="FFFFFF"/>
                </a:highlight>
                <a:latin typeface="Lora"/>
                <a:ea typeface="Lora"/>
                <a:cs typeface="Lora"/>
                <a:sym typeface="Lora"/>
              </a:rPr>
              <a:t>TBI is dramatically overrepresented in substance use populations</a:t>
            </a:r>
            <a:r>
              <a:rPr lang="en" sz="1200" dirty="0">
                <a:solidFill>
                  <a:schemeClr val="dk1"/>
                </a:solidFill>
                <a:highlight>
                  <a:srgbClr val="FFFFFF"/>
                </a:highlight>
                <a:latin typeface="Lora"/>
                <a:ea typeface="Lora"/>
                <a:cs typeface="Lora"/>
                <a:sym typeface="Lora"/>
              </a:rPr>
              <a:t>. Among individuals seeking treatment for opioid use disorder, </a:t>
            </a:r>
            <a:r>
              <a:rPr lang="en" sz="1200" b="1" dirty="0">
                <a:solidFill>
                  <a:schemeClr val="dk1"/>
                </a:solidFill>
                <a:highlight>
                  <a:srgbClr val="FFFFFF"/>
                </a:highlight>
                <a:latin typeface="Lora"/>
                <a:ea typeface="Lora"/>
                <a:cs typeface="Lora"/>
                <a:sym typeface="Lora"/>
              </a:rPr>
              <a:t>48.7% have a history of at least one TBI</a:t>
            </a:r>
            <a:r>
              <a:rPr lang="en" sz="1200" dirty="0">
                <a:solidFill>
                  <a:schemeClr val="dk1"/>
                </a:solidFill>
                <a:highlight>
                  <a:srgbClr val="FFFFFF"/>
                </a:highlight>
                <a:latin typeface="Lora"/>
                <a:ea typeface="Lora"/>
                <a:cs typeface="Lora"/>
                <a:sym typeface="Lora"/>
              </a:rPr>
              <a:t>, and 44.2% of those have experienced multiple TBIs. </a:t>
            </a:r>
            <a:endParaRPr sz="1200" dirty="0">
              <a:solidFill>
                <a:schemeClr val="dk1"/>
              </a:solidFill>
              <a:highlight>
                <a:srgbClr val="FFFFFF"/>
              </a:highlight>
              <a:latin typeface="Lora"/>
              <a:ea typeface="Lora"/>
              <a:cs typeface="Lora"/>
              <a:sym typeface="Lora"/>
            </a:endParaRPr>
          </a:p>
          <a:p>
            <a:pPr marL="914400" lvl="1" indent="-304800" algn="l" rtl="0">
              <a:lnSpc>
                <a:spcPct val="100000"/>
              </a:lnSpc>
              <a:spcBef>
                <a:spcPts val="0"/>
              </a:spcBef>
              <a:spcAft>
                <a:spcPts val="0"/>
              </a:spcAft>
              <a:buClr>
                <a:schemeClr val="dk1"/>
              </a:buClr>
              <a:buSzPts val="1200"/>
              <a:buFont typeface="Lora"/>
              <a:buChar char="-"/>
            </a:pPr>
            <a:r>
              <a:rPr lang="en" sz="1200" dirty="0">
                <a:solidFill>
                  <a:schemeClr val="dk1"/>
                </a:solidFill>
                <a:highlight>
                  <a:srgbClr val="FFFFFF"/>
                </a:highlight>
                <a:latin typeface="Lora"/>
                <a:ea typeface="Lora"/>
                <a:cs typeface="Lora"/>
                <a:sym typeface="Lora"/>
              </a:rPr>
              <a:t> This prevalence is approximately 10-fold higher than the general population.</a:t>
            </a:r>
            <a:endParaRPr sz="1200" dirty="0">
              <a:solidFill>
                <a:schemeClr val="dk1"/>
              </a:solidFill>
              <a:highlight>
                <a:srgbClr val="FFFFFF"/>
              </a:highlight>
              <a:latin typeface="Lora"/>
              <a:ea typeface="Lora"/>
              <a:cs typeface="Lora"/>
              <a:sym typeface="Lora"/>
            </a:endParaRPr>
          </a:p>
          <a:p>
            <a:pPr marL="457200" lvl="0" indent="-304800" algn="l" rtl="0">
              <a:lnSpc>
                <a:spcPct val="115000"/>
              </a:lnSpc>
              <a:spcBef>
                <a:spcPts val="0"/>
              </a:spcBef>
              <a:spcAft>
                <a:spcPts val="0"/>
              </a:spcAft>
              <a:buClr>
                <a:schemeClr val="dk1"/>
              </a:buClr>
              <a:buSzPts val="1200"/>
              <a:buFont typeface="Lora"/>
              <a:buChar char="-"/>
            </a:pPr>
            <a:r>
              <a:rPr lang="en" sz="1200" b="1" dirty="0">
                <a:solidFill>
                  <a:schemeClr val="dk1"/>
                </a:solidFill>
                <a:highlight>
                  <a:srgbClr val="FFFFFF"/>
                </a:highlight>
                <a:latin typeface="Lora"/>
                <a:ea typeface="Lora"/>
                <a:cs typeface="Lora"/>
                <a:sym typeface="Lora"/>
              </a:rPr>
              <a:t>55.8% of individuals with both TBI and OUD sustained their TBI BEFORE ever using opioids</a:t>
            </a:r>
            <a:r>
              <a:rPr lang="en" sz="1200" dirty="0">
                <a:solidFill>
                  <a:schemeClr val="dk1"/>
                </a:solidFill>
                <a:highlight>
                  <a:srgbClr val="FFFFFF"/>
                </a:highlight>
                <a:latin typeface="Lora"/>
                <a:ea typeface="Lora"/>
                <a:cs typeface="Lora"/>
                <a:sym typeface="Lora"/>
              </a:rPr>
              <a:t> - suggesting TBI may increase vulnerability to substance use</a:t>
            </a:r>
            <a:endParaRPr sz="1200" dirty="0">
              <a:solidFill>
                <a:schemeClr val="dk1"/>
              </a:solidFill>
              <a:highlight>
                <a:srgbClr val="FFFFFF"/>
              </a:highlight>
              <a:latin typeface="Lora"/>
              <a:ea typeface="Lora"/>
              <a:cs typeface="Lora"/>
              <a:sym typeface="Lora"/>
            </a:endParaRPr>
          </a:p>
          <a:p>
            <a:pPr marL="457200" lvl="0" indent="-304800" algn="l" rtl="0">
              <a:lnSpc>
                <a:spcPct val="115000"/>
              </a:lnSpc>
              <a:spcBef>
                <a:spcPts val="0"/>
              </a:spcBef>
              <a:spcAft>
                <a:spcPts val="0"/>
              </a:spcAft>
              <a:buClr>
                <a:schemeClr val="dk1"/>
              </a:buClr>
              <a:buSzPts val="1200"/>
              <a:buFont typeface="Lora"/>
              <a:buChar char="-"/>
            </a:pPr>
            <a:r>
              <a:rPr lang="en" sz="1200" dirty="0">
                <a:solidFill>
                  <a:schemeClr val="dk1"/>
                </a:solidFill>
                <a:highlight>
                  <a:srgbClr val="FFFFFF"/>
                </a:highlight>
                <a:latin typeface="Lora"/>
                <a:ea typeface="Lora"/>
                <a:cs typeface="Lora"/>
                <a:sym typeface="Lora"/>
              </a:rPr>
              <a:t>Among those with TBI history, 90% had been prescribed opioid medication by a healthcare professional (vs lower rates in non-TBI patients)</a:t>
            </a:r>
            <a:endParaRPr sz="1200" dirty="0">
              <a:solidFill>
                <a:schemeClr val="dk1"/>
              </a:solidFill>
              <a:highlight>
                <a:srgbClr val="FFFFFF"/>
              </a:highlight>
              <a:latin typeface="Lora"/>
              <a:ea typeface="Lora"/>
              <a:cs typeface="Lora"/>
              <a:sym typeface="Lora"/>
            </a:endParaRPr>
          </a:p>
          <a:p>
            <a:pPr marL="457200" lvl="0" indent="-304800" algn="l" rtl="0">
              <a:lnSpc>
                <a:spcPct val="115000"/>
              </a:lnSpc>
              <a:spcBef>
                <a:spcPts val="0"/>
              </a:spcBef>
              <a:spcAft>
                <a:spcPts val="0"/>
              </a:spcAft>
              <a:buClr>
                <a:schemeClr val="dk1"/>
              </a:buClr>
              <a:buSzPts val="1200"/>
              <a:buFont typeface="Lora"/>
              <a:buChar char="-"/>
            </a:pPr>
            <a:r>
              <a:rPr lang="en" sz="1200" dirty="0">
                <a:solidFill>
                  <a:schemeClr val="dk1"/>
                </a:solidFill>
                <a:highlight>
                  <a:srgbClr val="FFFFFF"/>
                </a:highlight>
                <a:latin typeface="Lora"/>
                <a:ea typeface="Lora"/>
                <a:cs typeface="Lora"/>
                <a:sym typeface="Lora"/>
              </a:rPr>
              <a:t>TBI increases risk of developing new substance use disorders: 5-year incidence of new SUD post-TBI is 4.2%, with nicotine (2.4%), alcohol (1.1%), cannabis (0.9%), and opioids (0.4%) most common</a:t>
            </a:r>
            <a:endParaRPr sz="1200" dirty="0">
              <a:solidFill>
                <a:schemeClr val="dk1"/>
              </a:solidFill>
              <a:highlight>
                <a:srgbClr val="FFFFFF"/>
              </a:highlight>
              <a:latin typeface="Lora"/>
              <a:ea typeface="Lora"/>
              <a:cs typeface="Lora"/>
              <a:sym typeface="Lora"/>
            </a:endParaRPr>
          </a:p>
          <a:p>
            <a:pPr marL="457200" lvl="0" indent="-304800" algn="l" rtl="0">
              <a:lnSpc>
                <a:spcPct val="100000"/>
              </a:lnSpc>
              <a:spcBef>
                <a:spcPts val="0"/>
              </a:spcBef>
              <a:spcAft>
                <a:spcPts val="0"/>
              </a:spcAft>
              <a:buClr>
                <a:schemeClr val="dk1"/>
              </a:buClr>
              <a:buSzPts val="1200"/>
              <a:buFont typeface="Lora"/>
              <a:buChar char="-"/>
            </a:pPr>
            <a:r>
              <a:rPr lang="en" sz="1200" b="1" dirty="0">
                <a:solidFill>
                  <a:schemeClr val="dk1"/>
                </a:solidFill>
                <a:highlight>
                  <a:srgbClr val="FFFFFF"/>
                </a:highlight>
                <a:latin typeface="Lora"/>
                <a:ea typeface="Lora"/>
                <a:cs typeface="Lora"/>
                <a:sym typeface="Lora"/>
              </a:rPr>
              <a:t>Approximately 50% of those who develop SUD post-TBI manifest symptoms within 3 years of injury </a:t>
            </a:r>
            <a:endParaRPr sz="1200" b="1" dirty="0">
              <a:solidFill>
                <a:schemeClr val="dk1"/>
              </a:solidFill>
              <a:highlight>
                <a:srgbClr val="FFFFFF"/>
              </a:highlight>
              <a:latin typeface="Lora"/>
              <a:ea typeface="Lora"/>
              <a:cs typeface="Lora"/>
              <a:sym typeface="Lora"/>
            </a:endParaRPr>
          </a:p>
          <a:p>
            <a:pPr marL="0" lvl="0" indent="0" algn="l" rtl="0">
              <a:lnSpc>
                <a:spcPct val="115000"/>
              </a:lnSpc>
              <a:spcBef>
                <a:spcPts val="1200"/>
              </a:spcBef>
              <a:spcAft>
                <a:spcPts val="0"/>
              </a:spcAft>
              <a:buClr>
                <a:schemeClr val="dk1"/>
              </a:buClr>
              <a:buSzPts val="1100"/>
              <a:buFont typeface="Arial"/>
              <a:buNone/>
            </a:pPr>
            <a:r>
              <a:rPr lang="en" sz="1200" b="1" dirty="0">
                <a:solidFill>
                  <a:schemeClr val="dk1"/>
                </a:solidFill>
                <a:highlight>
                  <a:srgbClr val="FFFFFF"/>
                </a:highlight>
                <a:latin typeface="Lora"/>
                <a:ea typeface="Lora"/>
                <a:cs typeface="Lora"/>
                <a:sym typeface="Lora"/>
              </a:rPr>
              <a:t>Individuals with TBI in substance use treatment show greater harm</a:t>
            </a:r>
            <a:r>
              <a:rPr lang="en" sz="1200" dirty="0">
                <a:solidFill>
                  <a:schemeClr val="dk1"/>
                </a:solidFill>
                <a:highlight>
                  <a:srgbClr val="FFFFFF"/>
                </a:highlight>
                <a:latin typeface="Lora"/>
                <a:ea typeface="Lora"/>
                <a:cs typeface="Lora"/>
                <a:sym typeface="Lora"/>
              </a:rPr>
              <a:t>: </a:t>
            </a:r>
            <a:endParaRPr sz="1200" dirty="0">
              <a:solidFill>
                <a:schemeClr val="dk1"/>
              </a:solidFill>
              <a:highlight>
                <a:srgbClr val="FFFFFF"/>
              </a:highlight>
              <a:latin typeface="Lora"/>
              <a:ea typeface="Lora"/>
              <a:cs typeface="Lora"/>
              <a:sym typeface="Lora"/>
            </a:endParaRPr>
          </a:p>
          <a:p>
            <a:pPr marL="457200" lvl="0" indent="-304800" algn="l" rtl="0">
              <a:lnSpc>
                <a:spcPct val="115000"/>
              </a:lnSpc>
              <a:spcBef>
                <a:spcPts val="1200"/>
              </a:spcBef>
              <a:spcAft>
                <a:spcPts val="0"/>
              </a:spcAft>
              <a:buClr>
                <a:schemeClr val="dk1"/>
              </a:buClr>
              <a:buSzPts val="1200"/>
              <a:buFont typeface="Lora"/>
              <a:buChar char="●"/>
            </a:pPr>
            <a:r>
              <a:rPr lang="en" sz="1200" dirty="0">
                <a:solidFill>
                  <a:schemeClr val="dk1"/>
                </a:solidFill>
                <a:highlight>
                  <a:srgbClr val="FFFFFF"/>
                </a:highlight>
                <a:latin typeface="Lora"/>
                <a:ea typeface="Lora"/>
                <a:cs typeface="Lora"/>
                <a:sym typeface="Lora"/>
              </a:rPr>
              <a:t>Higher overdose risk</a:t>
            </a:r>
            <a:endParaRPr sz="1200" dirty="0">
              <a:solidFill>
                <a:schemeClr val="dk1"/>
              </a:solidFill>
              <a:highlight>
                <a:srgbClr val="FFFFFF"/>
              </a:highlight>
              <a:latin typeface="Lora"/>
              <a:ea typeface="Lora"/>
              <a:cs typeface="Lora"/>
              <a:sym typeface="Lora"/>
            </a:endParaRPr>
          </a:p>
          <a:p>
            <a:pPr marL="457200" lvl="0" indent="-304800" algn="l" rtl="0">
              <a:lnSpc>
                <a:spcPct val="115000"/>
              </a:lnSpc>
              <a:spcBef>
                <a:spcPts val="0"/>
              </a:spcBef>
              <a:spcAft>
                <a:spcPts val="0"/>
              </a:spcAft>
              <a:buClr>
                <a:schemeClr val="dk1"/>
              </a:buClr>
              <a:buSzPts val="1200"/>
              <a:buFont typeface="Lora"/>
              <a:buChar char="●"/>
            </a:pPr>
            <a:r>
              <a:rPr lang="en" sz="1200" dirty="0">
                <a:solidFill>
                  <a:schemeClr val="dk1"/>
                </a:solidFill>
                <a:highlight>
                  <a:srgbClr val="FFFFFF"/>
                </a:highlight>
                <a:latin typeface="Lora"/>
                <a:ea typeface="Lora"/>
                <a:cs typeface="Lora"/>
                <a:sym typeface="Lora"/>
              </a:rPr>
              <a:t>More severe substance use problems</a:t>
            </a:r>
            <a:endParaRPr sz="1200" dirty="0">
              <a:solidFill>
                <a:schemeClr val="dk1"/>
              </a:solidFill>
              <a:highlight>
                <a:srgbClr val="FFFFFF"/>
              </a:highlight>
              <a:latin typeface="Lora"/>
              <a:ea typeface="Lora"/>
              <a:cs typeface="Lora"/>
              <a:sym typeface="Lora"/>
            </a:endParaRPr>
          </a:p>
          <a:p>
            <a:pPr marL="457200" lvl="0" indent="-304800" algn="l" rtl="0">
              <a:lnSpc>
                <a:spcPct val="115000"/>
              </a:lnSpc>
              <a:spcBef>
                <a:spcPts val="0"/>
              </a:spcBef>
              <a:spcAft>
                <a:spcPts val="0"/>
              </a:spcAft>
              <a:buClr>
                <a:schemeClr val="dk1"/>
              </a:buClr>
              <a:buSzPts val="1200"/>
              <a:buFont typeface="Lora"/>
              <a:buChar char="●"/>
            </a:pPr>
            <a:r>
              <a:rPr lang="en" sz="1200" dirty="0">
                <a:solidFill>
                  <a:schemeClr val="dk1"/>
                </a:solidFill>
                <a:highlight>
                  <a:srgbClr val="FFFFFF"/>
                </a:highlight>
                <a:latin typeface="Lora"/>
                <a:ea typeface="Lora"/>
                <a:cs typeface="Lora"/>
                <a:sym typeface="Lora"/>
              </a:rPr>
              <a:t>Increased use of high-risk substances (amphetamines, cocaine, fentanyl)</a:t>
            </a:r>
            <a:endParaRPr sz="1200" dirty="0">
              <a:solidFill>
                <a:schemeClr val="dk1"/>
              </a:solidFill>
              <a:highlight>
                <a:srgbClr val="FFFFFF"/>
              </a:highlight>
              <a:latin typeface="Lora"/>
              <a:ea typeface="Lora"/>
              <a:cs typeface="Lora"/>
              <a:sym typeface="Lora"/>
            </a:endParaRPr>
          </a:p>
          <a:p>
            <a:pPr marL="457200" lvl="0" indent="-304800" algn="l" rtl="0">
              <a:lnSpc>
                <a:spcPct val="115000"/>
              </a:lnSpc>
              <a:spcBef>
                <a:spcPts val="0"/>
              </a:spcBef>
              <a:spcAft>
                <a:spcPts val="0"/>
              </a:spcAft>
              <a:buClr>
                <a:schemeClr val="dk1"/>
              </a:buClr>
              <a:buSzPts val="1200"/>
              <a:buFont typeface="Lora"/>
              <a:buChar char="●"/>
            </a:pPr>
            <a:r>
              <a:rPr lang="en" sz="1200" dirty="0">
                <a:solidFill>
                  <a:schemeClr val="dk1"/>
                </a:solidFill>
                <a:highlight>
                  <a:srgbClr val="FFFFFF"/>
                </a:highlight>
                <a:latin typeface="Lora"/>
                <a:ea typeface="Lora"/>
                <a:cs typeface="Lora"/>
                <a:sym typeface="Lora"/>
              </a:rPr>
              <a:t>Riskier routes of administration</a:t>
            </a:r>
            <a:endParaRPr sz="1200" dirty="0">
              <a:solidFill>
                <a:schemeClr val="dk1"/>
              </a:solidFill>
              <a:highlight>
                <a:srgbClr val="FFFFFF"/>
              </a:highlight>
              <a:latin typeface="Lora"/>
              <a:ea typeface="Lora"/>
              <a:cs typeface="Lora"/>
              <a:sym typeface="Lora"/>
            </a:endParaRPr>
          </a:p>
          <a:p>
            <a:pPr marL="457200" lvl="0" indent="-228600" algn="l" rtl="0">
              <a:lnSpc>
                <a:spcPct val="100000"/>
              </a:lnSpc>
              <a:spcBef>
                <a:spcPts val="0"/>
              </a:spcBef>
              <a:spcAft>
                <a:spcPts val="0"/>
              </a:spcAft>
              <a:buClr>
                <a:schemeClr val="dk1"/>
              </a:buClr>
              <a:buSzPts val="1200"/>
              <a:buFont typeface="Lora"/>
              <a:buNone/>
            </a:pPr>
            <a:endParaRPr sz="1200" b="1" dirty="0">
              <a:solidFill>
                <a:schemeClr val="dk1"/>
              </a:solidFill>
              <a:highlight>
                <a:srgbClr val="FFFFFF"/>
              </a:highlight>
              <a:latin typeface="Lora"/>
              <a:ea typeface="Lora"/>
              <a:cs typeface="Lora"/>
              <a:sym typeface="Lora"/>
            </a:endParaRPr>
          </a:p>
          <a:p>
            <a:pPr marL="457200" lvl="0" indent="-228600" algn="l" rtl="0">
              <a:lnSpc>
                <a:spcPct val="100000"/>
              </a:lnSpc>
              <a:spcBef>
                <a:spcPts val="0"/>
              </a:spcBef>
              <a:spcAft>
                <a:spcPts val="0"/>
              </a:spcAft>
              <a:buClr>
                <a:schemeClr val="dk1"/>
              </a:buClr>
              <a:buSzPts val="1200"/>
              <a:buFont typeface="Lora"/>
              <a:buNone/>
            </a:pPr>
            <a:endParaRPr sz="1200" b="1" dirty="0">
              <a:solidFill>
                <a:schemeClr val="dk1"/>
              </a:solidFill>
              <a:highlight>
                <a:srgbClr val="FFFFFF"/>
              </a:highlight>
              <a:latin typeface="Lora"/>
              <a:ea typeface="Lora"/>
              <a:cs typeface="Lora"/>
              <a:sym typeface="Lora"/>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200" dirty="0">
                <a:solidFill>
                  <a:schemeClr val="dk1"/>
                </a:solidFill>
                <a:highlight>
                  <a:srgbClr val="FFFFFF"/>
                </a:highlight>
                <a:latin typeface="Lora"/>
                <a:ea typeface="Lora"/>
                <a:cs typeface="Lora"/>
                <a:sym typeface="Lora"/>
              </a:rPr>
              <a:t>For </a:t>
            </a:r>
            <a:r>
              <a:rPr lang="en" sz="1200" b="1" dirty="0">
                <a:solidFill>
                  <a:schemeClr val="dk1"/>
                </a:solidFill>
                <a:highlight>
                  <a:srgbClr val="FFFFFF"/>
                </a:highlight>
                <a:latin typeface="Lora"/>
                <a:ea typeface="Lora"/>
                <a:cs typeface="Lora"/>
                <a:sym typeface="Lora"/>
              </a:rPr>
              <a:t>case managers, social workers, and addiction counselors</a:t>
            </a:r>
            <a:r>
              <a:rPr lang="en" sz="1200" dirty="0">
                <a:solidFill>
                  <a:schemeClr val="dk1"/>
                </a:solidFill>
                <a:highlight>
                  <a:srgbClr val="FFFFFF"/>
                </a:highlight>
                <a:latin typeface="Lora"/>
                <a:ea typeface="Lora"/>
                <a:cs typeface="Lora"/>
                <a:sym typeface="Lora"/>
              </a:rPr>
              <a:t>: Nearly half your clients likely have undiagnosed TBI that affects treatment engagement, relapse risk, and functional outcomes. </a:t>
            </a:r>
            <a:endParaRPr sz="1200" dirty="0">
              <a:solidFill>
                <a:schemeClr val="dk1"/>
              </a:solidFill>
              <a:highlight>
                <a:srgbClr val="FFFFFF"/>
              </a:highlight>
              <a:latin typeface="Lora"/>
              <a:ea typeface="Lora"/>
              <a:cs typeface="Lora"/>
              <a:sym typeface="Lora"/>
            </a:endParaRPr>
          </a:p>
          <a:p>
            <a:pPr marL="0" lvl="0" indent="0" algn="l" rtl="0">
              <a:lnSpc>
                <a:spcPct val="115000"/>
              </a:lnSpc>
              <a:spcBef>
                <a:spcPts val="1200"/>
              </a:spcBef>
              <a:spcAft>
                <a:spcPts val="0"/>
              </a:spcAft>
              <a:buClr>
                <a:schemeClr val="dk1"/>
              </a:buClr>
              <a:buSzPts val="1100"/>
              <a:buFont typeface="Arial"/>
              <a:buNone/>
            </a:pPr>
            <a:r>
              <a:rPr lang="en" sz="1200" dirty="0">
                <a:solidFill>
                  <a:schemeClr val="dk1"/>
                </a:solidFill>
                <a:highlight>
                  <a:srgbClr val="FFFFFF"/>
                </a:highlight>
                <a:latin typeface="Lora"/>
                <a:ea typeface="Lora"/>
                <a:cs typeface="Lora"/>
                <a:sym typeface="Lora"/>
              </a:rPr>
              <a:t>[6][12]</a:t>
            </a:r>
            <a:endParaRPr sz="1200" dirty="0">
              <a:solidFill>
                <a:schemeClr val="dk1"/>
              </a:solidFill>
              <a:highlight>
                <a:srgbClr val="FFFFFF"/>
              </a:highlight>
              <a:latin typeface="Lora"/>
              <a:ea typeface="Lora"/>
              <a:cs typeface="Lora"/>
              <a:sym typeface="Lora"/>
            </a:endParaRPr>
          </a:p>
          <a:p>
            <a:pPr marL="0" lvl="0" indent="0" algn="l" rtl="0">
              <a:lnSpc>
                <a:spcPct val="115000"/>
              </a:lnSpc>
              <a:spcBef>
                <a:spcPts val="1200"/>
              </a:spcBef>
              <a:spcAft>
                <a:spcPts val="0"/>
              </a:spcAft>
              <a:buClr>
                <a:schemeClr val="dk1"/>
              </a:buClr>
              <a:buSzPts val="1100"/>
              <a:buFont typeface="Arial"/>
              <a:buNone/>
            </a:pPr>
            <a:r>
              <a:rPr lang="en" sz="1200" dirty="0">
                <a:solidFill>
                  <a:schemeClr val="dk1"/>
                </a:solidFill>
                <a:highlight>
                  <a:srgbClr val="FFFFFF"/>
                </a:highlight>
                <a:latin typeface="Lora"/>
                <a:ea typeface="Lora"/>
                <a:cs typeface="Lora"/>
                <a:sym typeface="Lora"/>
              </a:rPr>
              <a:t>For </a:t>
            </a:r>
            <a:r>
              <a:rPr lang="en" sz="1200" b="1" dirty="0">
                <a:solidFill>
                  <a:schemeClr val="dk1"/>
                </a:solidFill>
                <a:highlight>
                  <a:srgbClr val="FFFFFF"/>
                </a:highlight>
                <a:latin typeface="Lora"/>
                <a:ea typeface="Lora"/>
                <a:cs typeface="Lora"/>
                <a:sym typeface="Lora"/>
              </a:rPr>
              <a:t>primary care providers</a:t>
            </a:r>
            <a:r>
              <a:rPr lang="en" sz="1200" dirty="0">
                <a:solidFill>
                  <a:schemeClr val="dk1"/>
                </a:solidFill>
                <a:highlight>
                  <a:srgbClr val="FFFFFF"/>
                </a:highlight>
                <a:latin typeface="Lora"/>
                <a:ea typeface="Lora"/>
                <a:cs typeface="Lora"/>
                <a:sym typeface="Lora"/>
              </a:rPr>
              <a:t>: Routine TBI screening in substance use populations is essential, as cognitive impairments from unrecognized brain injury undermine addiction treatment effectiveness. </a:t>
            </a:r>
            <a:endParaRPr sz="1200" dirty="0">
              <a:solidFill>
                <a:schemeClr val="dk1"/>
              </a:solidFill>
              <a:highlight>
                <a:srgbClr val="FFFFFF"/>
              </a:highlight>
              <a:latin typeface="Lora"/>
              <a:ea typeface="Lora"/>
              <a:cs typeface="Lora"/>
              <a:sym typeface="Lora"/>
            </a:endParaRPr>
          </a:p>
          <a:p>
            <a:pPr marL="0" lvl="0" indent="0" algn="l" rtl="0">
              <a:lnSpc>
                <a:spcPct val="115000"/>
              </a:lnSpc>
              <a:spcBef>
                <a:spcPts val="1200"/>
              </a:spcBef>
              <a:spcAft>
                <a:spcPts val="0"/>
              </a:spcAft>
              <a:buClr>
                <a:schemeClr val="dk1"/>
              </a:buClr>
              <a:buSzPts val="1100"/>
              <a:buFont typeface="Arial"/>
              <a:buNone/>
            </a:pPr>
            <a:r>
              <a:rPr lang="en" sz="1200" dirty="0">
                <a:solidFill>
                  <a:schemeClr val="dk1"/>
                </a:solidFill>
                <a:highlight>
                  <a:srgbClr val="FFFFFF"/>
                </a:highlight>
                <a:latin typeface="Lora"/>
                <a:ea typeface="Lora"/>
                <a:cs typeface="Lora"/>
                <a:sym typeface="Lora"/>
              </a:rPr>
              <a:t>[9][12]</a:t>
            </a:r>
            <a:endParaRPr sz="1200" dirty="0">
              <a:solidFill>
                <a:schemeClr val="dk1"/>
              </a:solidFill>
              <a:highlight>
                <a:srgbClr val="FFFFFF"/>
              </a:highlight>
              <a:latin typeface="Lora"/>
              <a:ea typeface="Lora"/>
              <a:cs typeface="Lora"/>
              <a:sym typeface="Lora"/>
            </a:endParaRPr>
          </a:p>
          <a:p>
            <a:pPr marL="0" lvl="0" indent="0" algn="l" rtl="0">
              <a:lnSpc>
                <a:spcPct val="115000"/>
              </a:lnSpc>
              <a:spcBef>
                <a:spcPts val="1200"/>
              </a:spcBef>
              <a:spcAft>
                <a:spcPts val="0"/>
              </a:spcAft>
              <a:buClr>
                <a:schemeClr val="dk1"/>
              </a:buClr>
              <a:buSzPts val="1100"/>
              <a:buFont typeface="Arial"/>
              <a:buNone/>
            </a:pPr>
            <a:r>
              <a:rPr lang="en" sz="1200" dirty="0">
                <a:solidFill>
                  <a:schemeClr val="dk1"/>
                </a:solidFill>
                <a:highlight>
                  <a:srgbClr val="FFFFFF"/>
                </a:highlight>
                <a:latin typeface="Lora"/>
                <a:ea typeface="Lora"/>
                <a:cs typeface="Lora"/>
                <a:sym typeface="Lora"/>
              </a:rPr>
              <a:t>For </a:t>
            </a:r>
            <a:r>
              <a:rPr lang="en" sz="1200" b="1" dirty="0">
                <a:solidFill>
                  <a:schemeClr val="dk1"/>
                </a:solidFill>
                <a:highlight>
                  <a:srgbClr val="FFFFFF"/>
                </a:highlight>
                <a:latin typeface="Lora"/>
                <a:ea typeface="Lora"/>
                <a:cs typeface="Lora"/>
                <a:sym typeface="Lora"/>
              </a:rPr>
              <a:t>your complex case discussion</a:t>
            </a:r>
            <a:r>
              <a:rPr lang="en" sz="1200" dirty="0">
                <a:solidFill>
                  <a:schemeClr val="dk1"/>
                </a:solidFill>
                <a:highlight>
                  <a:srgbClr val="FFFFFF"/>
                </a:highlight>
                <a:latin typeface="Lora"/>
                <a:ea typeface="Lora"/>
                <a:cs typeface="Lora"/>
                <a:sym typeface="Lora"/>
              </a:rPr>
              <a:t>: The bidirectional relationship means you must assess both whether prior TBIs contributed to opioid use AND whether the overdose caused new anoxic injury - these are distinct but often co-occurring problems in the same patient.</a:t>
            </a:r>
            <a:endParaRPr sz="1200" dirty="0">
              <a:solidFill>
                <a:schemeClr val="dk1"/>
              </a:solidFill>
              <a:highlight>
                <a:srgbClr val="FFFFFF"/>
              </a:highlight>
              <a:latin typeface="Lora"/>
              <a:ea typeface="Lora"/>
              <a:cs typeface="Lora"/>
              <a:sym typeface="Lora"/>
            </a:endParaRPr>
          </a:p>
          <a:p>
            <a:pPr marL="0" lvl="0" indent="0" algn="l" rtl="0">
              <a:lnSpc>
                <a:spcPct val="100000"/>
              </a:lnSpc>
              <a:spcBef>
                <a:spcPts val="1200"/>
              </a:spcBef>
              <a:spcAft>
                <a:spcPts val="0"/>
              </a:spcAft>
              <a:buClr>
                <a:schemeClr val="dk1"/>
              </a:buClr>
              <a:buSzPts val="1100"/>
              <a:buFont typeface="Arial"/>
              <a:buNone/>
            </a:pPr>
            <a:endParaRPr sz="1500" b="1" dirty="0">
              <a:solidFill>
                <a:srgbClr val="8000FF"/>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dirty="0">
                <a:solidFill>
                  <a:schemeClr val="dk1"/>
                </a:solidFill>
              </a:rPr>
              <a:t>Drug overdose (such as due to opiates or benzos) causes hypoxic (not purely anoxic) brain injury through respiratory depression </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dirty="0">
                <a:solidFill>
                  <a:schemeClr val="dk1"/>
                </a:solidFill>
              </a:rPr>
              <a:t>Cell death begins after 5-6 minutes of oxygen deprivation </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dirty="0">
                <a:solidFill>
                  <a:schemeClr val="dk1"/>
                </a:solidFill>
              </a:rPr>
              <a:t>The pathophysiology is distinct from cardiac arrest: progressive hypoxia precedes cardiac arrest, creating a period of "anoxic perfusion" with persistent glucose delivery that worsens acidosis and may lead to more severe cerebral edema and brain death compared to sudden cardiac causes </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dirty="0">
                <a:solidFill>
                  <a:schemeClr val="dk1"/>
                </a:solidFill>
              </a:rPr>
              <a:t>Brain injury is often not documented following non-fatal overdose - physicians may code peripheral neuropathy, respiratory distress, seizures, or psychiatric diagnoses without recognizing the underlying anoxic encephalopathy </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Drug overdose (such as due to opiates or benzos) causes hypoxic (not purely anoxic) brain injury through respiratory depression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Cell death begins after 5-6 minutes of oxygen deprivation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The pathophysiology is distinct from cardiac arrest: progressive hypoxia precedes cardiac arrest, creating a period of "anoxic perfusion" with persistent glucose delivery that worsens acidosis and may lead to more severe cerebral edema and brain death compared to sudden cardiac causes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Brain injury is often not documented following non-fatal overdose - physicians may code peripheral neuropathy, respiratory distress, seizures, or psychiatric diagnoses without recognizing the underlying anoxic encephalopathy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a:extLst>
            <a:ext uri="{FF2B5EF4-FFF2-40B4-BE49-F238E27FC236}">
              <a16:creationId xmlns:a16="http://schemas.microsoft.com/office/drawing/2014/main" id="{108A1392-EE38-D4A1-3DBB-7E24B7045E3C}"/>
            </a:ext>
          </a:extLst>
        </p:cNvPr>
        <p:cNvGrpSpPr/>
        <p:nvPr/>
      </p:nvGrpSpPr>
      <p:grpSpPr>
        <a:xfrm>
          <a:off x="0" y="0"/>
          <a:ext cx="0" cy="0"/>
          <a:chOff x="0" y="0"/>
          <a:chExt cx="0" cy="0"/>
        </a:xfrm>
      </p:grpSpPr>
      <p:sp>
        <p:nvSpPr>
          <p:cNvPr id="212" name="Google Shape;212;p13:notes">
            <a:extLst>
              <a:ext uri="{FF2B5EF4-FFF2-40B4-BE49-F238E27FC236}">
                <a16:creationId xmlns:a16="http://schemas.microsoft.com/office/drawing/2014/main" id="{56AD5DA1-2D47-FCB5-40D7-031555F3961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p13:notes">
            <a:extLst>
              <a:ext uri="{FF2B5EF4-FFF2-40B4-BE49-F238E27FC236}">
                <a16:creationId xmlns:a16="http://schemas.microsoft.com/office/drawing/2014/main" id="{615315B3-16E3-DD56-9FBD-55512E0C171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Drug overdose (such as due to opiates or benzos) causes hypoxic (not purely anoxic) brain injury through respiratory depression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Cell death begins after 5-6 minutes of oxygen deprivation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The pathophysiology is distinct from cardiac arrest: progressive hypoxia precedes cardiac arrest, creating a period of "anoxic perfusion" with persistent glucose delivery that worsens acidosis and may lead to more severe cerebral edema and brain death compared to sudden cardiac causes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Brain injury is often not documented following non-fatal overdose - physicians may code peripheral neuropathy, respiratory distress, seizures, or psychiatric diagnoses without recognizing the underlying anoxic encephalopathy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26593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txBox="1">
            <a:spLocks noGrp="1"/>
          </p:cNvSpPr>
          <p:nvPr>
            <p:ph type="body" idx="1"/>
          </p:nvPr>
        </p:nvSpPr>
        <p:spPr>
          <a:xfrm>
            <a:off x="686421" y="4344025"/>
            <a:ext cx="5485200" cy="4114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6" name="Google Shape;22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800"/>
              </a:spcBef>
              <a:spcAft>
                <a:spcPts val="0"/>
              </a:spcAft>
              <a:buSzPts val="1100"/>
              <a:buNone/>
            </a:pPr>
            <a:r>
              <a:rPr lang="en" sz="1600">
                <a:solidFill>
                  <a:srgbClr val="53565A"/>
                </a:solidFill>
              </a:rPr>
              <a:t>*PTA=Post-Traumatic Amnesia - the period after injury during which patients have, most commonly, anterograde amnesia.</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4" name="Google Shape;244;p17:notes"/>
          <p:cNvSpPr txBox="1">
            <a:spLocks noGrp="1"/>
          </p:cNvSpPr>
          <p:nvPr>
            <p:ph type="body" idx="1"/>
          </p:nvPr>
        </p:nvSpPr>
        <p:spPr>
          <a:xfrm>
            <a:off x="686421" y="4344025"/>
            <a:ext cx="5485200" cy="41145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800"/>
              <a:buNone/>
            </a:pPr>
            <a:r>
              <a:rPr lang="en"/>
              <a:t>Biomarkers such as n-acetylasparate (NAA) or S100B also being studied-hot topic.</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
              <a:t>May n</a:t>
            </a:r>
            <a:endParaRPr/>
          </a:p>
        </p:txBody>
      </p:sp>
      <p:sp>
        <p:nvSpPr>
          <p:cNvPr id="245" name="Google Shape;245;p17:notes"/>
          <p:cNvSpPr txBox="1"/>
          <p:nvPr/>
        </p:nvSpPr>
        <p:spPr>
          <a:xfrm>
            <a:off x="3884025" y="8684926"/>
            <a:ext cx="2972400" cy="457500"/>
          </a:xfrm>
          <a:prstGeom prst="rect">
            <a:avLst/>
          </a:prstGeom>
          <a:noFill/>
          <a:ln>
            <a:noFill/>
          </a:ln>
        </p:spPr>
        <p:txBody>
          <a:bodyPr spcFirstLastPara="1" wrap="square" lIns="91325" tIns="45650" rIns="91325" bIns="45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fld id="{00000000-1234-1234-1234-123412341234}" type="slidenum">
              <a:rPr kumimoji="0" lang="en" sz="18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t>27</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8: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28</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51" name="Google Shape;25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2" name="Google Shape;252;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sz="1300" b="1" dirty="0">
                <a:solidFill>
                  <a:schemeClr val="dk1"/>
                </a:solidFill>
                <a:highlight>
                  <a:schemeClr val="lt1"/>
                </a:highlight>
                <a:latin typeface="Lora"/>
                <a:ea typeface="Lora"/>
                <a:cs typeface="Lora"/>
                <a:sym typeface="Lora"/>
              </a:rPr>
              <a:t>Acute/Sideline Settings (within 72 hours):</a:t>
            </a:r>
            <a:endParaRPr sz="1300" b="1" dirty="0">
              <a:solidFill>
                <a:schemeClr val="dk1"/>
              </a:solidFill>
              <a:highlight>
                <a:schemeClr val="lt1"/>
              </a:highlight>
              <a:latin typeface="Lora"/>
              <a:ea typeface="Lora"/>
              <a:cs typeface="Lora"/>
              <a:sym typeface="Lora"/>
            </a:endParaRPr>
          </a:p>
          <a:p>
            <a:pPr marL="457200" lvl="0" indent="-311150" algn="l" rtl="0">
              <a:lnSpc>
                <a:spcPct val="115000"/>
              </a:lnSpc>
              <a:spcBef>
                <a:spcPts val="1800"/>
              </a:spcBef>
              <a:spcAft>
                <a:spcPts val="0"/>
              </a:spcAft>
              <a:buClr>
                <a:schemeClr val="dk1"/>
              </a:buClr>
              <a:buSzPts val="1300"/>
              <a:buFont typeface="Lora"/>
              <a:buChar char="●"/>
            </a:pPr>
            <a:r>
              <a:rPr lang="en" sz="1300" b="1" dirty="0">
                <a:solidFill>
                  <a:schemeClr val="dk1"/>
                </a:solidFill>
                <a:highlight>
                  <a:schemeClr val="lt1"/>
                </a:highlight>
                <a:latin typeface="Lora"/>
                <a:ea typeface="Lora"/>
                <a:cs typeface="Lora"/>
                <a:sym typeface="Lora"/>
              </a:rPr>
              <a:t>SCAT6</a:t>
            </a:r>
            <a:r>
              <a:rPr lang="en" sz="1300" dirty="0">
                <a:solidFill>
                  <a:schemeClr val="dk1"/>
                </a:solidFill>
                <a:highlight>
                  <a:schemeClr val="lt1"/>
                </a:highlight>
                <a:latin typeface="Lora"/>
                <a:ea typeface="Lora"/>
                <a:cs typeface="Lora"/>
                <a:sym typeface="Lora"/>
              </a:rPr>
              <a:t> for adults and adolescents ≥13 years </a:t>
            </a:r>
            <a:endParaRPr sz="1300" dirty="0">
              <a:solidFill>
                <a:schemeClr val="dk1"/>
              </a:solidFill>
              <a:highlight>
                <a:schemeClr val="lt1"/>
              </a:highlight>
              <a:latin typeface="Lora"/>
              <a:ea typeface="Lora"/>
              <a:cs typeface="Lora"/>
              <a:sym typeface="Lora"/>
            </a:endParaRPr>
          </a:p>
          <a:p>
            <a:pPr marL="914400" lvl="1" indent="-311150" algn="l" rtl="0">
              <a:lnSpc>
                <a:spcPct val="115000"/>
              </a:lnSpc>
              <a:spcBef>
                <a:spcPts val="0"/>
              </a:spcBef>
              <a:spcAft>
                <a:spcPts val="0"/>
              </a:spcAft>
              <a:buClr>
                <a:schemeClr val="dk1"/>
              </a:buClr>
              <a:buSzPts val="1300"/>
              <a:buFont typeface="Lora"/>
              <a:buAutoNum type="alphaLcPeriod"/>
            </a:pPr>
            <a:r>
              <a:rPr lang="en" sz="1300" dirty="0">
                <a:solidFill>
                  <a:schemeClr val="dk1"/>
                </a:solidFill>
                <a:highlight>
                  <a:schemeClr val="lt1"/>
                </a:highlight>
                <a:latin typeface="Lora"/>
                <a:ea typeface="Lora"/>
                <a:cs typeface="Lora"/>
                <a:sym typeface="Lora"/>
              </a:rPr>
              <a:t>Immediate Assessment</a:t>
            </a:r>
            <a:endParaRPr sz="1300" dirty="0">
              <a:solidFill>
                <a:schemeClr val="dk1"/>
              </a:solidFill>
              <a:highlight>
                <a:schemeClr val="lt1"/>
              </a:highlight>
              <a:latin typeface="Lora"/>
              <a:ea typeface="Lora"/>
              <a:cs typeface="Lora"/>
              <a:sym typeface="Lora"/>
            </a:endParaRPr>
          </a:p>
          <a:p>
            <a:pPr marL="914400" lvl="1" indent="-311150" algn="l" rtl="0">
              <a:lnSpc>
                <a:spcPct val="115000"/>
              </a:lnSpc>
              <a:spcBef>
                <a:spcPts val="0"/>
              </a:spcBef>
              <a:spcAft>
                <a:spcPts val="0"/>
              </a:spcAft>
              <a:buClr>
                <a:schemeClr val="dk1"/>
              </a:buClr>
              <a:buSzPts val="1300"/>
              <a:buFont typeface="Lora"/>
              <a:buAutoNum type="alphaLcPeriod"/>
            </a:pPr>
            <a:r>
              <a:rPr lang="en" sz="1300" dirty="0">
                <a:solidFill>
                  <a:schemeClr val="dk1"/>
                </a:solidFill>
                <a:highlight>
                  <a:schemeClr val="lt1"/>
                </a:highlight>
                <a:latin typeface="Lora"/>
                <a:ea typeface="Lora"/>
                <a:cs typeface="Lora"/>
                <a:sym typeface="Lora"/>
              </a:rPr>
              <a:t>Office Assessment</a:t>
            </a:r>
            <a:endParaRPr sz="1300" dirty="0">
              <a:solidFill>
                <a:schemeClr val="dk1"/>
              </a:solidFill>
              <a:highlight>
                <a:schemeClr val="lt1"/>
              </a:highlight>
              <a:latin typeface="Lora"/>
              <a:ea typeface="Lora"/>
              <a:cs typeface="Lora"/>
              <a:sym typeface="Lora"/>
            </a:endParaRPr>
          </a:p>
          <a:p>
            <a:pPr marL="1371600" lvl="2" indent="-311150" algn="l" rtl="0">
              <a:lnSpc>
                <a:spcPct val="115000"/>
              </a:lnSpc>
              <a:spcBef>
                <a:spcPts val="0"/>
              </a:spcBef>
              <a:spcAft>
                <a:spcPts val="0"/>
              </a:spcAft>
              <a:buClr>
                <a:schemeClr val="dk1"/>
              </a:buClr>
              <a:buSzPts val="1300"/>
              <a:buFont typeface="Lora"/>
              <a:buAutoNum type="romanLcPeriod"/>
            </a:pPr>
            <a:r>
              <a:rPr lang="en" sz="1300" dirty="0">
                <a:solidFill>
                  <a:schemeClr val="dk1"/>
                </a:solidFill>
                <a:highlight>
                  <a:schemeClr val="lt1"/>
                </a:highlight>
                <a:latin typeface="Lora"/>
                <a:ea typeface="Lora"/>
                <a:cs typeface="Lora"/>
                <a:sym typeface="Lora"/>
              </a:rPr>
              <a:t>History</a:t>
            </a:r>
            <a:endParaRPr sz="1300" dirty="0">
              <a:solidFill>
                <a:schemeClr val="dk1"/>
              </a:solidFill>
              <a:highlight>
                <a:schemeClr val="lt1"/>
              </a:highlight>
              <a:latin typeface="Lora"/>
              <a:ea typeface="Lora"/>
              <a:cs typeface="Lora"/>
              <a:sym typeface="Lora"/>
            </a:endParaRPr>
          </a:p>
          <a:p>
            <a:pPr marL="1371600" lvl="2" indent="-311150" algn="l" rtl="0">
              <a:lnSpc>
                <a:spcPct val="115000"/>
              </a:lnSpc>
              <a:spcBef>
                <a:spcPts val="0"/>
              </a:spcBef>
              <a:spcAft>
                <a:spcPts val="0"/>
              </a:spcAft>
              <a:buClr>
                <a:schemeClr val="dk1"/>
              </a:buClr>
              <a:buSzPts val="1300"/>
              <a:buFont typeface="Lora"/>
              <a:buAutoNum type="romanLcPeriod"/>
            </a:pPr>
            <a:r>
              <a:rPr lang="en" sz="1300" dirty="0">
                <a:solidFill>
                  <a:schemeClr val="dk1"/>
                </a:solidFill>
                <a:highlight>
                  <a:schemeClr val="lt1"/>
                </a:highlight>
                <a:latin typeface="Lora"/>
                <a:ea typeface="Lora"/>
                <a:cs typeface="Lora"/>
                <a:sym typeface="Lora"/>
              </a:rPr>
              <a:t>Symptom evaluation</a:t>
            </a:r>
            <a:endParaRPr sz="1300" dirty="0">
              <a:solidFill>
                <a:schemeClr val="dk1"/>
              </a:solidFill>
              <a:highlight>
                <a:schemeClr val="lt1"/>
              </a:highlight>
              <a:latin typeface="Lora"/>
              <a:ea typeface="Lora"/>
              <a:cs typeface="Lora"/>
              <a:sym typeface="Lora"/>
            </a:endParaRPr>
          </a:p>
          <a:p>
            <a:pPr marL="1371600" lvl="2" indent="-311150" algn="l" rtl="0">
              <a:lnSpc>
                <a:spcPct val="115000"/>
              </a:lnSpc>
              <a:spcBef>
                <a:spcPts val="0"/>
              </a:spcBef>
              <a:spcAft>
                <a:spcPts val="0"/>
              </a:spcAft>
              <a:buClr>
                <a:schemeClr val="dk1"/>
              </a:buClr>
              <a:buSzPts val="1300"/>
              <a:buFont typeface="Lora"/>
              <a:buAutoNum type="romanLcPeriod"/>
            </a:pPr>
            <a:r>
              <a:rPr lang="en" sz="1300" dirty="0">
                <a:solidFill>
                  <a:schemeClr val="dk1"/>
                </a:solidFill>
                <a:highlight>
                  <a:schemeClr val="lt1"/>
                </a:highlight>
                <a:latin typeface="Lora"/>
                <a:ea typeface="Lora"/>
                <a:cs typeface="Lora"/>
                <a:sym typeface="Lora"/>
              </a:rPr>
              <a:t>Cognitive screen</a:t>
            </a:r>
            <a:endParaRPr sz="1300" dirty="0">
              <a:solidFill>
                <a:schemeClr val="dk1"/>
              </a:solidFill>
              <a:highlight>
                <a:schemeClr val="lt1"/>
              </a:highlight>
              <a:latin typeface="Lora"/>
              <a:ea typeface="Lora"/>
              <a:cs typeface="Lora"/>
              <a:sym typeface="Lora"/>
            </a:endParaRPr>
          </a:p>
          <a:p>
            <a:pPr marL="1371600" lvl="2" indent="-311150" algn="l" rtl="0">
              <a:lnSpc>
                <a:spcPct val="115000"/>
              </a:lnSpc>
              <a:spcBef>
                <a:spcPts val="0"/>
              </a:spcBef>
              <a:spcAft>
                <a:spcPts val="0"/>
              </a:spcAft>
              <a:buClr>
                <a:schemeClr val="dk1"/>
              </a:buClr>
              <a:buSzPts val="1300"/>
              <a:buFont typeface="Lora"/>
              <a:buAutoNum type="romanLcPeriod"/>
            </a:pPr>
            <a:r>
              <a:rPr lang="en" sz="1300" dirty="0">
                <a:solidFill>
                  <a:schemeClr val="dk1"/>
                </a:solidFill>
                <a:highlight>
                  <a:schemeClr val="lt1"/>
                </a:highlight>
                <a:latin typeface="Lora"/>
                <a:ea typeface="Lora"/>
                <a:cs typeface="Lora"/>
                <a:sym typeface="Lora"/>
              </a:rPr>
              <a:t>Neurological screen</a:t>
            </a:r>
            <a:endParaRPr sz="1300" dirty="0">
              <a:solidFill>
                <a:schemeClr val="dk1"/>
              </a:solidFill>
              <a:highlight>
                <a:schemeClr val="lt1"/>
              </a:highlight>
              <a:latin typeface="Lora"/>
              <a:ea typeface="Lora"/>
              <a:cs typeface="Lora"/>
              <a:sym typeface="Lora"/>
            </a:endParaRPr>
          </a:p>
          <a:p>
            <a:pPr marL="1371600" lvl="2" indent="-311150" algn="l" rtl="0">
              <a:lnSpc>
                <a:spcPct val="115000"/>
              </a:lnSpc>
              <a:spcBef>
                <a:spcPts val="0"/>
              </a:spcBef>
              <a:spcAft>
                <a:spcPts val="0"/>
              </a:spcAft>
              <a:buClr>
                <a:schemeClr val="dk1"/>
              </a:buClr>
              <a:buSzPts val="1300"/>
              <a:buFont typeface="Lora"/>
              <a:buAutoNum type="romanLcPeriod"/>
            </a:pPr>
            <a:r>
              <a:rPr lang="en" sz="1300" dirty="0">
                <a:solidFill>
                  <a:schemeClr val="dk1"/>
                </a:solidFill>
                <a:highlight>
                  <a:schemeClr val="lt1"/>
                </a:highlight>
                <a:latin typeface="Lora"/>
                <a:ea typeface="Lora"/>
                <a:cs typeface="Lora"/>
                <a:sym typeface="Lora"/>
              </a:rPr>
              <a:t>Balance examination</a:t>
            </a:r>
            <a:endParaRPr sz="1300" dirty="0">
              <a:solidFill>
                <a:schemeClr val="dk1"/>
              </a:solidFill>
              <a:highlight>
                <a:schemeClr val="lt1"/>
              </a:highlight>
              <a:latin typeface="Lora"/>
              <a:ea typeface="Lora"/>
              <a:cs typeface="Lora"/>
              <a:sym typeface="Lora"/>
            </a:endParaRPr>
          </a:p>
          <a:p>
            <a:pPr marL="1371600" lvl="2" indent="-311150" algn="l" rtl="0">
              <a:lnSpc>
                <a:spcPct val="115000"/>
              </a:lnSpc>
              <a:spcBef>
                <a:spcPts val="0"/>
              </a:spcBef>
              <a:spcAft>
                <a:spcPts val="0"/>
              </a:spcAft>
              <a:buClr>
                <a:schemeClr val="dk1"/>
              </a:buClr>
              <a:buSzPts val="1300"/>
              <a:buFont typeface="Lora"/>
              <a:buAutoNum type="romanLcPeriod"/>
            </a:pPr>
            <a:r>
              <a:rPr lang="en" sz="1300" dirty="0">
                <a:solidFill>
                  <a:schemeClr val="dk1"/>
                </a:solidFill>
                <a:highlight>
                  <a:schemeClr val="lt1"/>
                </a:highlight>
                <a:latin typeface="Lora"/>
                <a:ea typeface="Lora"/>
                <a:cs typeface="Lora"/>
                <a:sym typeface="Lora"/>
              </a:rPr>
              <a:t>Delayed recall</a:t>
            </a:r>
            <a:endParaRPr sz="1300" dirty="0">
              <a:solidFill>
                <a:schemeClr val="dk1"/>
              </a:solidFill>
              <a:highlight>
                <a:schemeClr val="lt1"/>
              </a:highlight>
              <a:latin typeface="Lora"/>
              <a:ea typeface="Lora"/>
              <a:cs typeface="Lora"/>
              <a:sym typeface="Lora"/>
            </a:endParaRPr>
          </a:p>
          <a:p>
            <a:pPr marL="1371600" lvl="2" indent="-311150" algn="l" rtl="0">
              <a:lnSpc>
                <a:spcPct val="115000"/>
              </a:lnSpc>
              <a:spcBef>
                <a:spcPts val="0"/>
              </a:spcBef>
              <a:spcAft>
                <a:spcPts val="0"/>
              </a:spcAft>
              <a:buClr>
                <a:schemeClr val="dk1"/>
              </a:buClr>
              <a:buSzPts val="1300"/>
              <a:buFont typeface="Lora"/>
              <a:buAutoNum type="romanLcPeriod"/>
            </a:pPr>
            <a:r>
              <a:rPr lang="en" sz="1300" dirty="0">
                <a:solidFill>
                  <a:schemeClr val="dk1"/>
                </a:solidFill>
                <a:highlight>
                  <a:schemeClr val="lt1"/>
                </a:highlight>
                <a:latin typeface="Lora"/>
                <a:ea typeface="Lora"/>
                <a:cs typeface="Lora"/>
                <a:sym typeface="Lora"/>
              </a:rPr>
              <a:t>Decision</a:t>
            </a:r>
            <a:endParaRPr sz="1300" dirty="0">
              <a:solidFill>
                <a:schemeClr val="dk1"/>
              </a:solidFill>
              <a:highlight>
                <a:schemeClr val="lt1"/>
              </a:highlight>
              <a:latin typeface="Lora"/>
              <a:ea typeface="Lora"/>
              <a:cs typeface="Lora"/>
              <a:sym typeface="Lora"/>
            </a:endParaRPr>
          </a:p>
          <a:p>
            <a:pPr marL="457200" lvl="0" indent="-311150" algn="l" rtl="0">
              <a:lnSpc>
                <a:spcPct val="115000"/>
              </a:lnSpc>
              <a:spcBef>
                <a:spcPts val="0"/>
              </a:spcBef>
              <a:spcAft>
                <a:spcPts val="0"/>
              </a:spcAft>
              <a:buClr>
                <a:schemeClr val="dk1"/>
              </a:buClr>
              <a:buSzPts val="1300"/>
              <a:buFont typeface="Lora"/>
              <a:buChar char="●"/>
            </a:pPr>
            <a:r>
              <a:rPr lang="en" sz="1300" b="1" dirty="0">
                <a:solidFill>
                  <a:schemeClr val="dk1"/>
                </a:solidFill>
                <a:highlight>
                  <a:schemeClr val="lt1"/>
                </a:highlight>
                <a:latin typeface="Lora"/>
                <a:ea typeface="Lora"/>
                <a:cs typeface="Lora"/>
                <a:sym typeface="Lora"/>
              </a:rPr>
              <a:t>Child SCAT6</a:t>
            </a:r>
            <a:r>
              <a:rPr lang="en" sz="1300" dirty="0">
                <a:solidFill>
                  <a:schemeClr val="dk1"/>
                </a:solidFill>
                <a:highlight>
                  <a:schemeClr val="lt1"/>
                </a:highlight>
                <a:latin typeface="Lora"/>
                <a:ea typeface="Lora"/>
                <a:cs typeface="Lora"/>
                <a:sym typeface="Lora"/>
              </a:rPr>
              <a:t> for children 8-12 years </a:t>
            </a:r>
            <a:endParaRPr sz="1300" dirty="0">
              <a:solidFill>
                <a:schemeClr val="dk1"/>
              </a:solidFill>
              <a:highlight>
                <a:schemeClr val="lt1"/>
              </a:highlight>
              <a:latin typeface="Lora"/>
              <a:ea typeface="Lora"/>
              <a:cs typeface="Lora"/>
              <a:sym typeface="Lora"/>
            </a:endParaRPr>
          </a:p>
          <a:p>
            <a:pPr marL="457200" lvl="0" indent="-311150" algn="l" rtl="0">
              <a:lnSpc>
                <a:spcPct val="115000"/>
              </a:lnSpc>
              <a:spcBef>
                <a:spcPts val="0"/>
              </a:spcBef>
              <a:spcAft>
                <a:spcPts val="0"/>
              </a:spcAft>
              <a:buClr>
                <a:schemeClr val="dk1"/>
              </a:buClr>
              <a:buSzPts val="1300"/>
              <a:buFont typeface="Lora"/>
              <a:buChar char="●"/>
            </a:pPr>
            <a:r>
              <a:rPr lang="en" sz="1300" dirty="0">
                <a:solidFill>
                  <a:schemeClr val="dk1"/>
                </a:solidFill>
                <a:highlight>
                  <a:schemeClr val="lt1"/>
                </a:highlight>
                <a:latin typeface="Lora"/>
                <a:ea typeface="Lora"/>
                <a:cs typeface="Lora"/>
                <a:sym typeface="Lora"/>
              </a:rPr>
              <a:t>Components: symptom evaluation, cognitive assessment (SAC), balance, neurological screening </a:t>
            </a:r>
            <a:endParaRPr sz="1300" dirty="0">
              <a:solidFill>
                <a:schemeClr val="dk1"/>
              </a:solidFill>
              <a:highlight>
                <a:schemeClr val="lt1"/>
              </a:highlight>
              <a:latin typeface="Lora"/>
              <a:ea typeface="Lora"/>
              <a:cs typeface="Lora"/>
              <a:sym typeface="Lora"/>
            </a:endParaRPr>
          </a:p>
          <a:p>
            <a:pPr marL="0" lvl="0" indent="0" algn="l" rtl="0">
              <a:lnSpc>
                <a:spcPct val="117000"/>
              </a:lnSpc>
              <a:spcBef>
                <a:spcPts val="1800"/>
              </a:spcBef>
              <a:spcAft>
                <a:spcPts val="0"/>
              </a:spcAft>
              <a:buSzPts val="1100"/>
              <a:buNone/>
            </a:pPr>
            <a:endParaRPr sz="1600" b="1" dirty="0">
              <a:solidFill>
                <a:srgbClr val="8000FF"/>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dirty="0">
                <a:solidFill>
                  <a:schemeClr val="dk1"/>
                </a:solidFill>
              </a:rPr>
              <a:t>Im</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200" b="1" dirty="0">
                <a:solidFill>
                  <a:schemeClr val="dk1"/>
                </a:solidFill>
                <a:highlight>
                  <a:schemeClr val="lt1"/>
                </a:highlight>
                <a:latin typeface="Lora"/>
                <a:ea typeface="Lora"/>
                <a:cs typeface="Lora"/>
                <a:sym typeface="Lora"/>
              </a:rPr>
              <a:t>Community/Primary Care/Substance Use Treatment Settings:</a:t>
            </a:r>
            <a:endParaRPr sz="1200" b="1" dirty="0">
              <a:solidFill>
                <a:schemeClr val="dk1"/>
              </a:solidFill>
              <a:highlight>
                <a:schemeClr val="lt1"/>
              </a:highlight>
              <a:latin typeface="Lora"/>
              <a:ea typeface="Lora"/>
              <a:cs typeface="Lora"/>
              <a:sym typeface="Lora"/>
            </a:endParaRPr>
          </a:p>
          <a:p>
            <a:pPr marL="457200" lvl="0" indent="-323850" algn="l" rtl="0">
              <a:lnSpc>
                <a:spcPct val="115000"/>
              </a:lnSpc>
              <a:spcBef>
                <a:spcPts val="1200"/>
              </a:spcBef>
              <a:spcAft>
                <a:spcPts val="0"/>
              </a:spcAft>
              <a:buClr>
                <a:schemeClr val="dk1"/>
              </a:buClr>
              <a:buSzPts val="1500"/>
              <a:buFont typeface="Lora"/>
              <a:buChar char="●"/>
            </a:pPr>
            <a:r>
              <a:rPr lang="en" sz="1400" b="1" dirty="0">
                <a:solidFill>
                  <a:schemeClr val="dk1"/>
                </a:solidFill>
              </a:rPr>
              <a:t>OSU TBI-ID</a:t>
            </a:r>
            <a:r>
              <a:rPr lang="en" sz="1400" dirty="0">
                <a:solidFill>
                  <a:schemeClr val="dk1"/>
                </a:solidFill>
              </a:rPr>
              <a:t> for lifetime TBI history screening </a:t>
            </a:r>
            <a:endParaRPr sz="1400" dirty="0">
              <a:solidFill>
                <a:schemeClr val="dk1"/>
              </a:solidFill>
            </a:endParaRPr>
          </a:p>
          <a:p>
            <a:pPr marL="914400" lvl="1" indent="-298450" algn="l" rtl="0">
              <a:lnSpc>
                <a:spcPct val="115000"/>
              </a:lnSpc>
              <a:spcBef>
                <a:spcPts val="0"/>
              </a:spcBef>
              <a:spcAft>
                <a:spcPts val="0"/>
              </a:spcAft>
              <a:buClr>
                <a:schemeClr val="dk1"/>
              </a:buClr>
              <a:buSzPts val="1100"/>
              <a:buAutoNum type="alphaLcPeriod"/>
            </a:pPr>
            <a:r>
              <a:rPr lang="en" dirty="0">
                <a:solidFill>
                  <a:schemeClr val="dk1"/>
                </a:solidFill>
              </a:rPr>
              <a:t>Detects 50% more TBIs than brief screens; 87% screening positive had never been diagnosed </a:t>
            </a:r>
            <a:endParaRPr dirty="0">
              <a:solidFill>
                <a:schemeClr val="dk1"/>
              </a:solidFill>
            </a:endParaRPr>
          </a:p>
          <a:p>
            <a:pPr marL="914400" lvl="1" indent="-298450" algn="l" rtl="0">
              <a:lnSpc>
                <a:spcPct val="115000"/>
              </a:lnSpc>
              <a:spcBef>
                <a:spcPts val="0"/>
              </a:spcBef>
              <a:spcAft>
                <a:spcPts val="0"/>
              </a:spcAft>
              <a:buClr>
                <a:schemeClr val="dk1"/>
              </a:buClr>
              <a:buSzPts val="1100"/>
              <a:buAutoNum type="alphaLcPeriod"/>
            </a:pPr>
            <a:r>
              <a:rPr lang="en" sz="1200" dirty="0">
                <a:solidFill>
                  <a:schemeClr val="dk1"/>
                </a:solidFill>
                <a:highlight>
                  <a:schemeClr val="lt1"/>
                </a:highlight>
                <a:latin typeface="Lora"/>
                <a:ea typeface="Lora"/>
                <a:cs typeface="Lora"/>
                <a:sym typeface="Lora"/>
              </a:rPr>
              <a:t>Specifically includes questions about </a:t>
            </a:r>
            <a:r>
              <a:rPr lang="en" sz="1200" b="1" dirty="0">
                <a:solidFill>
                  <a:schemeClr val="dk1"/>
                </a:solidFill>
                <a:highlight>
                  <a:schemeClr val="lt1"/>
                </a:highlight>
                <a:latin typeface="Lora"/>
                <a:ea typeface="Lora"/>
                <a:cs typeface="Lora"/>
                <a:sym typeface="Lora"/>
              </a:rPr>
              <a:t>loss of consciousness from drug overdose</a:t>
            </a:r>
            <a:endParaRPr dirty="0">
              <a:solidFill>
                <a:schemeClr val="dk1"/>
              </a:solidFill>
            </a:endParaRPr>
          </a:p>
          <a:p>
            <a:pPr marL="457200" lvl="0" indent="0" algn="l" rtl="0">
              <a:lnSpc>
                <a:spcPct val="115000"/>
              </a:lnSpc>
              <a:spcBef>
                <a:spcPts val="1200"/>
              </a:spcBef>
              <a:spcAft>
                <a:spcPts val="0"/>
              </a:spcAft>
              <a:buClr>
                <a:schemeClr val="dk1"/>
              </a:buClr>
              <a:buSzPts val="1100"/>
              <a:buFont typeface="Arial"/>
              <a:buNone/>
            </a:pPr>
            <a:endParaRPr sz="1200" dirty="0">
              <a:solidFill>
                <a:schemeClr val="dk1"/>
              </a:solidFill>
              <a:highlight>
                <a:schemeClr val="lt1"/>
              </a:highlight>
              <a:latin typeface="Lora"/>
              <a:ea typeface="Lora"/>
              <a:cs typeface="Lora"/>
              <a:sym typeface="Lora"/>
            </a:endParaRPr>
          </a:p>
          <a:p>
            <a:pPr marL="0" lvl="0" indent="0" algn="l" rtl="0">
              <a:lnSpc>
                <a:spcPct val="117000"/>
              </a:lnSpc>
              <a:spcBef>
                <a:spcPts val="1200"/>
              </a:spcBef>
              <a:spcAft>
                <a:spcPts val="0"/>
              </a:spcAft>
              <a:buClr>
                <a:schemeClr val="dk1"/>
              </a:buClr>
              <a:buSzPts val="1100"/>
              <a:buFont typeface="Arial"/>
              <a:buNone/>
            </a:pPr>
            <a:endParaRPr sz="1500" b="1" dirty="0">
              <a:solidFill>
                <a:srgbClr val="8000FF"/>
              </a:solidFill>
            </a:endParaRPr>
          </a:p>
          <a:p>
            <a:pPr marL="0" lvl="0" indent="0" algn="l" rtl="0">
              <a:lnSpc>
                <a:spcPct val="100000"/>
              </a:lnSpc>
              <a:spcBef>
                <a:spcPts val="0"/>
              </a:spcBef>
              <a:spcAft>
                <a:spcPts val="0"/>
              </a:spcAft>
              <a:buSzPts val="1100"/>
              <a:buNone/>
            </a:pPr>
            <a:endParaRPr b="1"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d1eb5df55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 name="Google Shape;69;g3d1eb5df55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d1eb5df55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6" name="Google Shape;76;g3d1eb5df554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77" name="Google Shape;77;g3d1eb5df554_0_6: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32</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d1eb5df554_0_15: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33</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6" name="Google Shape;86;g3d1eb5df55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7" name="Google Shape;87;g3d1eb5df554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8000FF"/>
              </a:buClr>
              <a:buSzPts val="2000"/>
              <a:buFont typeface="Arial"/>
              <a:buNone/>
            </a:pPr>
            <a:r>
              <a:rPr lang="en" sz="2000">
                <a:solidFill>
                  <a:srgbClr val="8000FF"/>
                </a:solidFill>
              </a:rPr>
              <a:t>Headaches or neck pain that do not go away</a:t>
            </a:r>
            <a:endParaRPr sz="1500">
              <a:solidFill>
                <a:srgbClr val="8000FF"/>
              </a:solidFill>
            </a:endParaRPr>
          </a:p>
          <a:p>
            <a:pPr marL="0" lvl="0" indent="0" algn="l" rtl="0">
              <a:lnSpc>
                <a:spcPct val="80000"/>
              </a:lnSpc>
              <a:spcBef>
                <a:spcPts val="0"/>
              </a:spcBef>
              <a:spcAft>
                <a:spcPts val="0"/>
              </a:spcAft>
              <a:buClr>
                <a:srgbClr val="8000FF"/>
              </a:buClr>
              <a:buSzPts val="2000"/>
              <a:buFont typeface="Arial"/>
              <a:buNone/>
            </a:pPr>
            <a:r>
              <a:rPr lang="en" sz="2000">
                <a:solidFill>
                  <a:srgbClr val="8000FF"/>
                </a:solidFill>
              </a:rPr>
              <a:t> </a:t>
            </a:r>
            <a:endParaRPr sz="1500">
              <a:solidFill>
                <a:srgbClr val="8000FF"/>
              </a:solidFill>
            </a:endParaRPr>
          </a:p>
          <a:p>
            <a:pPr marL="0" lvl="0" indent="0" algn="l" rtl="0">
              <a:lnSpc>
                <a:spcPct val="80000"/>
              </a:lnSpc>
              <a:spcBef>
                <a:spcPts val="0"/>
              </a:spcBef>
              <a:spcAft>
                <a:spcPts val="0"/>
              </a:spcAft>
              <a:buClr>
                <a:srgbClr val="8000FF"/>
              </a:buClr>
              <a:buSzPts val="2000"/>
              <a:buFont typeface="Arial"/>
              <a:buNone/>
            </a:pPr>
            <a:r>
              <a:rPr lang="en" sz="2000">
                <a:solidFill>
                  <a:srgbClr val="8000FF"/>
                </a:solidFill>
              </a:rPr>
              <a:t>Difficulty remembering, concentrating, or making decisions</a:t>
            </a:r>
            <a:endParaRPr sz="1500">
              <a:solidFill>
                <a:srgbClr val="8000FF"/>
              </a:solidFill>
            </a:endParaRPr>
          </a:p>
          <a:p>
            <a:pPr marL="0" lvl="0" indent="0" algn="l" rtl="0">
              <a:lnSpc>
                <a:spcPct val="80000"/>
              </a:lnSpc>
              <a:spcBef>
                <a:spcPts val="0"/>
              </a:spcBef>
              <a:spcAft>
                <a:spcPts val="0"/>
              </a:spcAft>
              <a:buClr>
                <a:srgbClr val="8000FF"/>
              </a:buClr>
              <a:buSzPts val="2000"/>
              <a:buFont typeface="Arial"/>
              <a:buNone/>
            </a:pPr>
            <a:endParaRPr sz="2000">
              <a:solidFill>
                <a:srgbClr val="8000FF"/>
              </a:solidFill>
            </a:endParaRPr>
          </a:p>
          <a:p>
            <a:pPr marL="0" lvl="0" indent="0" algn="l" rtl="0">
              <a:lnSpc>
                <a:spcPct val="80000"/>
              </a:lnSpc>
              <a:spcBef>
                <a:spcPts val="0"/>
              </a:spcBef>
              <a:spcAft>
                <a:spcPts val="0"/>
              </a:spcAft>
              <a:buClr>
                <a:srgbClr val="8000FF"/>
              </a:buClr>
              <a:buSzPts val="2000"/>
              <a:buFont typeface="Arial"/>
              <a:buNone/>
            </a:pPr>
            <a:r>
              <a:rPr lang="en" sz="2000">
                <a:solidFill>
                  <a:srgbClr val="8000FF"/>
                </a:solidFill>
              </a:rPr>
              <a:t>Slowness in thinking, speaking, acting, or reading</a:t>
            </a:r>
            <a:endParaRPr sz="1500">
              <a:solidFill>
                <a:srgbClr val="8000FF"/>
              </a:solidFill>
            </a:endParaRPr>
          </a:p>
          <a:p>
            <a:pPr marL="0" lvl="0" indent="0" algn="l" rtl="0">
              <a:lnSpc>
                <a:spcPct val="80000"/>
              </a:lnSpc>
              <a:spcBef>
                <a:spcPts val="0"/>
              </a:spcBef>
              <a:spcAft>
                <a:spcPts val="0"/>
              </a:spcAft>
              <a:buClr>
                <a:srgbClr val="8000FF"/>
              </a:buClr>
              <a:buSzPts val="2000"/>
              <a:buFont typeface="Arial"/>
              <a:buNone/>
            </a:pPr>
            <a:endParaRPr sz="2000">
              <a:solidFill>
                <a:srgbClr val="8000FF"/>
              </a:solidFill>
            </a:endParaRPr>
          </a:p>
          <a:p>
            <a:pPr marL="0" lvl="0" indent="0" algn="l" rtl="0">
              <a:lnSpc>
                <a:spcPct val="80000"/>
              </a:lnSpc>
              <a:spcBef>
                <a:spcPts val="0"/>
              </a:spcBef>
              <a:spcAft>
                <a:spcPts val="0"/>
              </a:spcAft>
              <a:buClr>
                <a:srgbClr val="8000FF"/>
              </a:buClr>
              <a:buSzPts val="2000"/>
              <a:buFont typeface="Arial"/>
              <a:buNone/>
            </a:pPr>
            <a:r>
              <a:rPr lang="en" sz="2000">
                <a:solidFill>
                  <a:srgbClr val="8000FF"/>
                </a:solidFill>
              </a:rPr>
              <a:t>Getting lost or easily confused</a:t>
            </a:r>
            <a:endParaRPr sz="1500">
              <a:solidFill>
                <a:srgbClr val="8000FF"/>
              </a:solidFill>
            </a:endParaRPr>
          </a:p>
          <a:p>
            <a:pPr marL="0" lvl="0" indent="0" algn="l" rtl="0">
              <a:lnSpc>
                <a:spcPct val="80000"/>
              </a:lnSpc>
              <a:spcBef>
                <a:spcPts val="0"/>
              </a:spcBef>
              <a:spcAft>
                <a:spcPts val="0"/>
              </a:spcAft>
              <a:buClr>
                <a:srgbClr val="8000FF"/>
              </a:buClr>
              <a:buSzPts val="2000"/>
              <a:buFont typeface="Arial"/>
              <a:buNone/>
            </a:pPr>
            <a:endParaRPr sz="2000">
              <a:solidFill>
                <a:srgbClr val="8000FF"/>
              </a:solidFill>
            </a:endParaRPr>
          </a:p>
          <a:p>
            <a:pPr marL="0" lvl="0" indent="0" algn="l" rtl="0">
              <a:lnSpc>
                <a:spcPct val="80000"/>
              </a:lnSpc>
              <a:spcBef>
                <a:spcPts val="0"/>
              </a:spcBef>
              <a:spcAft>
                <a:spcPts val="0"/>
              </a:spcAft>
              <a:buClr>
                <a:srgbClr val="8000FF"/>
              </a:buClr>
              <a:buSzPts val="2000"/>
              <a:buFont typeface="Arial"/>
              <a:buNone/>
            </a:pPr>
            <a:r>
              <a:rPr lang="en" sz="2000">
                <a:solidFill>
                  <a:srgbClr val="8000FF"/>
                </a:solidFill>
              </a:rPr>
              <a:t>Feeling tired all of the time, having no energy or motivation</a:t>
            </a:r>
            <a:endParaRPr sz="1500">
              <a:solidFill>
                <a:srgbClr val="8000FF"/>
              </a:solidFill>
            </a:endParaRPr>
          </a:p>
          <a:p>
            <a:pPr marL="0" lvl="0" indent="0" algn="l" rtl="0">
              <a:lnSpc>
                <a:spcPct val="80000"/>
              </a:lnSpc>
              <a:spcBef>
                <a:spcPts val="0"/>
              </a:spcBef>
              <a:spcAft>
                <a:spcPts val="0"/>
              </a:spcAft>
              <a:buClr>
                <a:srgbClr val="8000FF"/>
              </a:buClr>
              <a:buSzPts val="2000"/>
              <a:buFont typeface="Arial"/>
              <a:buNone/>
            </a:pPr>
            <a:endParaRPr sz="2000">
              <a:solidFill>
                <a:srgbClr val="8000FF"/>
              </a:solidFill>
            </a:endParaRPr>
          </a:p>
          <a:p>
            <a:pPr marL="0" lvl="0" indent="0" algn="l" rtl="0">
              <a:lnSpc>
                <a:spcPct val="80000"/>
              </a:lnSpc>
              <a:spcBef>
                <a:spcPts val="0"/>
              </a:spcBef>
              <a:spcAft>
                <a:spcPts val="0"/>
              </a:spcAft>
              <a:buClr>
                <a:srgbClr val="8000FF"/>
              </a:buClr>
              <a:buSzPts val="2000"/>
              <a:buFont typeface="Arial"/>
              <a:buNone/>
            </a:pPr>
            <a:r>
              <a:rPr lang="en" sz="2000">
                <a:solidFill>
                  <a:srgbClr val="8000FF"/>
                </a:solidFill>
              </a:rPr>
              <a:t>Mood changes</a:t>
            </a:r>
            <a:endParaRPr sz="1500">
              <a:solidFill>
                <a:srgbClr val="8000FF"/>
              </a:solidFill>
            </a:endParaRPr>
          </a:p>
          <a:p>
            <a:pPr marL="0" lvl="0" indent="0" algn="l" rtl="0">
              <a:lnSpc>
                <a:spcPct val="80000"/>
              </a:lnSpc>
              <a:spcBef>
                <a:spcPts val="0"/>
              </a:spcBef>
              <a:spcAft>
                <a:spcPts val="0"/>
              </a:spcAft>
              <a:buClr>
                <a:srgbClr val="8000FF"/>
              </a:buClr>
              <a:buSzPts val="2000"/>
              <a:buFont typeface="Arial"/>
              <a:buNone/>
            </a:pPr>
            <a:endParaRPr sz="2000">
              <a:solidFill>
                <a:srgbClr val="8000FF"/>
              </a:solidFill>
            </a:endParaRPr>
          </a:p>
          <a:p>
            <a:pPr marL="0" lvl="0" indent="0" algn="l" rtl="0">
              <a:lnSpc>
                <a:spcPct val="80000"/>
              </a:lnSpc>
              <a:spcBef>
                <a:spcPts val="0"/>
              </a:spcBef>
              <a:spcAft>
                <a:spcPts val="0"/>
              </a:spcAft>
              <a:buClr>
                <a:srgbClr val="8000FF"/>
              </a:buClr>
              <a:buSzPts val="2000"/>
              <a:buFont typeface="Arial"/>
              <a:buNone/>
            </a:pPr>
            <a:r>
              <a:rPr lang="en" sz="2000">
                <a:solidFill>
                  <a:srgbClr val="8000FF"/>
                </a:solidFill>
              </a:rPr>
              <a:t>Changes in sleep patterns </a:t>
            </a:r>
            <a:endParaRPr sz="1500">
              <a:solidFill>
                <a:srgbClr val="8000FF"/>
              </a:solidFill>
            </a:endParaRPr>
          </a:p>
          <a:p>
            <a:pPr marL="0" lvl="0" indent="0" algn="l" rtl="0">
              <a:lnSpc>
                <a:spcPct val="117000"/>
              </a:lnSpc>
              <a:spcBef>
                <a:spcPts val="0"/>
              </a:spcBef>
              <a:spcAft>
                <a:spcPts val="0"/>
              </a:spcAft>
              <a:buClr>
                <a:srgbClr val="8000FF"/>
              </a:buClr>
              <a:buSzPts val="2000"/>
              <a:buFont typeface="Arial"/>
              <a:buNone/>
            </a:pPr>
            <a:endParaRPr sz="2000">
              <a:solidFill>
                <a:srgbClr val="8000FF"/>
              </a:solidFill>
            </a:endParaRPr>
          </a:p>
          <a:p>
            <a:pPr marL="0" lvl="0" indent="0" algn="l" rtl="0">
              <a:lnSpc>
                <a:spcPct val="80000"/>
              </a:lnSpc>
              <a:spcBef>
                <a:spcPts val="0"/>
              </a:spcBef>
              <a:spcAft>
                <a:spcPts val="0"/>
              </a:spcAft>
              <a:buClr>
                <a:srgbClr val="8000FF"/>
              </a:buClr>
              <a:buSzPts val="2000"/>
              <a:buFont typeface="Arial"/>
              <a:buNone/>
            </a:pPr>
            <a:r>
              <a:rPr lang="en" sz="2000" b="1">
                <a:solidFill>
                  <a:srgbClr val="8000FF"/>
                </a:solidFill>
              </a:rPr>
              <a:t>Light-headedness, dizziness, or loss of balance </a:t>
            </a:r>
            <a:endParaRPr sz="1500" b="1">
              <a:solidFill>
                <a:srgbClr val="8000FF"/>
              </a:solidFill>
            </a:endParaRPr>
          </a:p>
          <a:p>
            <a:pPr marL="0" lvl="0" indent="0" algn="l" rtl="0">
              <a:lnSpc>
                <a:spcPct val="80000"/>
              </a:lnSpc>
              <a:spcBef>
                <a:spcPts val="0"/>
              </a:spcBef>
              <a:spcAft>
                <a:spcPts val="0"/>
              </a:spcAft>
              <a:buClr>
                <a:srgbClr val="8000FF"/>
              </a:buClr>
              <a:buSzPts val="2000"/>
              <a:buFont typeface="Arial"/>
              <a:buNone/>
            </a:pPr>
            <a:endParaRPr sz="2000" b="1">
              <a:solidFill>
                <a:srgbClr val="8000FF"/>
              </a:solidFill>
            </a:endParaRPr>
          </a:p>
          <a:p>
            <a:pPr marL="0" lvl="0" indent="0" algn="l" rtl="0">
              <a:lnSpc>
                <a:spcPct val="80000"/>
              </a:lnSpc>
              <a:spcBef>
                <a:spcPts val="0"/>
              </a:spcBef>
              <a:spcAft>
                <a:spcPts val="0"/>
              </a:spcAft>
              <a:buClr>
                <a:srgbClr val="8000FF"/>
              </a:buClr>
              <a:buSzPts val="2000"/>
              <a:buFont typeface="Arial"/>
              <a:buNone/>
            </a:pPr>
            <a:r>
              <a:rPr lang="en" sz="2000" b="1">
                <a:solidFill>
                  <a:srgbClr val="8000FF"/>
                </a:solidFill>
              </a:rPr>
              <a:t>Nausea </a:t>
            </a:r>
            <a:endParaRPr sz="1500" b="1">
              <a:solidFill>
                <a:srgbClr val="8000FF"/>
              </a:solidFill>
            </a:endParaRPr>
          </a:p>
          <a:p>
            <a:pPr marL="0" lvl="0" indent="0" algn="l" rtl="0">
              <a:lnSpc>
                <a:spcPct val="80000"/>
              </a:lnSpc>
              <a:spcBef>
                <a:spcPts val="0"/>
              </a:spcBef>
              <a:spcAft>
                <a:spcPts val="0"/>
              </a:spcAft>
              <a:buClr>
                <a:srgbClr val="8000FF"/>
              </a:buClr>
              <a:buSzPts val="2000"/>
              <a:buFont typeface="Arial"/>
              <a:buNone/>
            </a:pPr>
            <a:endParaRPr sz="2000" b="1">
              <a:solidFill>
                <a:srgbClr val="8000FF"/>
              </a:solidFill>
            </a:endParaRPr>
          </a:p>
          <a:p>
            <a:pPr marL="0" lvl="0" indent="0" algn="l" rtl="0">
              <a:lnSpc>
                <a:spcPct val="80000"/>
              </a:lnSpc>
              <a:spcBef>
                <a:spcPts val="0"/>
              </a:spcBef>
              <a:spcAft>
                <a:spcPts val="0"/>
              </a:spcAft>
              <a:buClr>
                <a:srgbClr val="8000FF"/>
              </a:buClr>
              <a:buSzPts val="2000"/>
              <a:buFont typeface="Arial"/>
              <a:buNone/>
            </a:pPr>
            <a:r>
              <a:rPr lang="en" sz="2000" b="1">
                <a:solidFill>
                  <a:srgbClr val="8000FF"/>
                </a:solidFill>
              </a:rPr>
              <a:t>Increased sensitivity to lights, sounds, or distractions </a:t>
            </a:r>
            <a:endParaRPr sz="1500" b="1">
              <a:solidFill>
                <a:srgbClr val="8000FF"/>
              </a:solidFill>
            </a:endParaRPr>
          </a:p>
          <a:p>
            <a:pPr marL="0" lvl="0" indent="0" algn="l" rtl="0">
              <a:lnSpc>
                <a:spcPct val="80000"/>
              </a:lnSpc>
              <a:spcBef>
                <a:spcPts val="0"/>
              </a:spcBef>
              <a:spcAft>
                <a:spcPts val="0"/>
              </a:spcAft>
              <a:buClr>
                <a:srgbClr val="8000FF"/>
              </a:buClr>
              <a:buSzPts val="2000"/>
              <a:buFont typeface="Arial"/>
              <a:buNone/>
            </a:pPr>
            <a:endParaRPr sz="2000" b="1">
              <a:solidFill>
                <a:srgbClr val="8000FF"/>
              </a:solidFill>
            </a:endParaRPr>
          </a:p>
          <a:p>
            <a:pPr marL="0" lvl="0" indent="0" algn="l" rtl="0">
              <a:lnSpc>
                <a:spcPct val="80000"/>
              </a:lnSpc>
              <a:spcBef>
                <a:spcPts val="0"/>
              </a:spcBef>
              <a:spcAft>
                <a:spcPts val="0"/>
              </a:spcAft>
              <a:buClr>
                <a:srgbClr val="8000FF"/>
              </a:buClr>
              <a:buSzPts val="2000"/>
              <a:buFont typeface="Arial"/>
              <a:buNone/>
            </a:pPr>
            <a:r>
              <a:rPr lang="en" sz="2000" b="1">
                <a:solidFill>
                  <a:srgbClr val="8000FF"/>
                </a:solidFill>
              </a:rPr>
              <a:t>Blurred vision or eyes that tire easily</a:t>
            </a:r>
            <a:endParaRPr sz="1500" b="1">
              <a:solidFill>
                <a:srgbClr val="8000FF"/>
              </a:solidFill>
            </a:endParaRPr>
          </a:p>
          <a:p>
            <a:pPr marL="0" lvl="0" indent="0" algn="l" rtl="0">
              <a:lnSpc>
                <a:spcPct val="80000"/>
              </a:lnSpc>
              <a:spcBef>
                <a:spcPts val="0"/>
              </a:spcBef>
              <a:spcAft>
                <a:spcPts val="0"/>
              </a:spcAft>
              <a:buClr>
                <a:srgbClr val="8000FF"/>
              </a:buClr>
              <a:buSzPts val="2000"/>
              <a:buFont typeface="Arial"/>
              <a:buNone/>
            </a:pPr>
            <a:endParaRPr sz="2000" b="1">
              <a:solidFill>
                <a:srgbClr val="8000FF"/>
              </a:solidFill>
            </a:endParaRPr>
          </a:p>
          <a:p>
            <a:pPr marL="0" lvl="0" indent="0" algn="l" rtl="0">
              <a:lnSpc>
                <a:spcPct val="80000"/>
              </a:lnSpc>
              <a:spcBef>
                <a:spcPts val="0"/>
              </a:spcBef>
              <a:spcAft>
                <a:spcPts val="0"/>
              </a:spcAft>
              <a:buClr>
                <a:srgbClr val="8000FF"/>
              </a:buClr>
              <a:buSzPts val="2000"/>
              <a:buFont typeface="Arial"/>
              <a:buNone/>
            </a:pPr>
            <a:r>
              <a:rPr lang="en" sz="2000" b="1">
                <a:solidFill>
                  <a:srgbClr val="8000FF"/>
                </a:solidFill>
              </a:rPr>
              <a:t>Loss of sense of smell or taste </a:t>
            </a:r>
            <a:endParaRPr sz="1500" b="1">
              <a:solidFill>
                <a:srgbClr val="8000FF"/>
              </a:solidFill>
            </a:endParaRPr>
          </a:p>
          <a:p>
            <a:pPr marL="0" lvl="0" indent="0" algn="l" rtl="0">
              <a:lnSpc>
                <a:spcPct val="80000"/>
              </a:lnSpc>
              <a:spcBef>
                <a:spcPts val="0"/>
              </a:spcBef>
              <a:spcAft>
                <a:spcPts val="0"/>
              </a:spcAft>
              <a:buClr>
                <a:srgbClr val="8000FF"/>
              </a:buClr>
              <a:buSzPts val="2000"/>
              <a:buFont typeface="Arial"/>
              <a:buNone/>
            </a:pPr>
            <a:endParaRPr sz="2000" b="1">
              <a:solidFill>
                <a:srgbClr val="8000FF"/>
              </a:solidFill>
            </a:endParaRPr>
          </a:p>
          <a:p>
            <a:pPr marL="0" lvl="0" indent="0" algn="l" rtl="0">
              <a:lnSpc>
                <a:spcPct val="80000"/>
              </a:lnSpc>
              <a:spcBef>
                <a:spcPts val="0"/>
              </a:spcBef>
              <a:spcAft>
                <a:spcPts val="0"/>
              </a:spcAft>
              <a:buClr>
                <a:srgbClr val="8000FF"/>
              </a:buClr>
              <a:buSzPts val="2000"/>
              <a:buFont typeface="Arial"/>
              <a:buNone/>
            </a:pPr>
            <a:r>
              <a:rPr lang="en" sz="2000" b="1">
                <a:solidFill>
                  <a:srgbClr val="8000FF"/>
                </a:solidFill>
              </a:rPr>
              <a:t>Ringing in the ears </a:t>
            </a:r>
            <a:endParaRPr sz="1500" b="1">
              <a:solidFill>
                <a:srgbClr val="8000FF"/>
              </a:solidFill>
            </a:endParaRPr>
          </a:p>
          <a:p>
            <a:pPr marL="0" lvl="0" indent="0" algn="l" rtl="0">
              <a:lnSpc>
                <a:spcPct val="117000"/>
              </a:lnSpc>
              <a:spcBef>
                <a:spcPts val="0"/>
              </a:spcBef>
              <a:spcAft>
                <a:spcPts val="0"/>
              </a:spcAft>
              <a:buClr>
                <a:srgbClr val="8000FF"/>
              </a:buClr>
              <a:buSzPts val="2000"/>
              <a:buFont typeface="Arial"/>
              <a:buNone/>
            </a:pPr>
            <a:endParaRPr sz="2000" b="1">
              <a:solidFill>
                <a:srgbClr val="8000FF"/>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d1eb5df554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 name="Google Shape;97;g3d1eb5df554_0_25:notes"/>
          <p:cNvSpPr txBox="1">
            <a:spLocks noGrp="1"/>
          </p:cNvSpPr>
          <p:nvPr>
            <p:ph type="body" idx="1"/>
          </p:nvPr>
        </p:nvSpPr>
        <p:spPr>
          <a:xfrm>
            <a:off x="686421" y="4344025"/>
            <a:ext cx="5485200" cy="4114500"/>
          </a:xfrm>
          <a:prstGeom prst="rect">
            <a:avLst/>
          </a:prstGeom>
          <a:noFill/>
          <a:ln>
            <a:noFill/>
          </a:ln>
        </p:spPr>
        <p:txBody>
          <a:bodyPr spcFirstLastPara="1" wrap="square" lIns="91325" tIns="45650" rIns="91325" bIns="45650" anchor="t" anchorCtr="0">
            <a:noAutofit/>
          </a:bodyPr>
          <a:lstStyle/>
          <a:p>
            <a:pPr marL="342900" lvl="0" indent="-304800" algn="l" rtl="0">
              <a:lnSpc>
                <a:spcPct val="90000"/>
              </a:lnSpc>
              <a:spcBef>
                <a:spcPts val="0"/>
              </a:spcBef>
              <a:spcAft>
                <a:spcPts val="0"/>
              </a:spcAft>
              <a:buClr>
                <a:srgbClr val="53565A"/>
              </a:buClr>
              <a:buSzPts val="2200"/>
              <a:buChar char="•"/>
            </a:pPr>
            <a:r>
              <a:rPr lang="en" sz="2200">
                <a:solidFill>
                  <a:srgbClr val="53565A"/>
                </a:solidFill>
              </a:rPr>
              <a:t>Decline in academic/professional performance</a:t>
            </a:r>
            <a:endParaRPr sz="5000" b="1">
              <a:solidFill>
                <a:srgbClr val="8000FF"/>
              </a:solidFill>
            </a:endParaRPr>
          </a:p>
          <a:p>
            <a:pPr marL="342900" lvl="0" indent="-304800" algn="l" rtl="0">
              <a:lnSpc>
                <a:spcPct val="90000"/>
              </a:lnSpc>
              <a:spcBef>
                <a:spcPts val="1200"/>
              </a:spcBef>
              <a:spcAft>
                <a:spcPts val="0"/>
              </a:spcAft>
              <a:buClr>
                <a:srgbClr val="53565A"/>
              </a:buClr>
              <a:buSzPts val="2200"/>
              <a:buChar char="•"/>
            </a:pPr>
            <a:r>
              <a:rPr lang="en" sz="2200">
                <a:solidFill>
                  <a:srgbClr val="53565A"/>
                </a:solidFill>
              </a:rPr>
              <a:t>Loss of employment</a:t>
            </a:r>
            <a:endParaRPr sz="2200">
              <a:solidFill>
                <a:srgbClr val="53565A"/>
              </a:solidFill>
            </a:endParaRPr>
          </a:p>
          <a:p>
            <a:pPr marL="342900" lvl="0" indent="-304800" algn="l" rtl="0">
              <a:lnSpc>
                <a:spcPct val="90000"/>
              </a:lnSpc>
              <a:spcBef>
                <a:spcPts val="1200"/>
              </a:spcBef>
              <a:spcAft>
                <a:spcPts val="0"/>
              </a:spcAft>
              <a:buClr>
                <a:srgbClr val="53565A"/>
              </a:buClr>
              <a:buSzPts val="2200"/>
              <a:buChar char="•"/>
            </a:pPr>
            <a:r>
              <a:rPr lang="en" sz="2200">
                <a:solidFill>
                  <a:srgbClr val="53565A"/>
                </a:solidFill>
              </a:rPr>
              <a:t>Loss of driving</a:t>
            </a:r>
            <a:endParaRPr sz="2200">
              <a:solidFill>
                <a:srgbClr val="53565A"/>
              </a:solidFill>
            </a:endParaRPr>
          </a:p>
          <a:p>
            <a:pPr marL="342900" lvl="0" indent="-304800" algn="l" rtl="0">
              <a:lnSpc>
                <a:spcPct val="90000"/>
              </a:lnSpc>
              <a:spcBef>
                <a:spcPts val="1200"/>
              </a:spcBef>
              <a:spcAft>
                <a:spcPts val="0"/>
              </a:spcAft>
              <a:buClr>
                <a:srgbClr val="53565A"/>
              </a:buClr>
              <a:buSzPts val="2200"/>
              <a:buChar char="•"/>
            </a:pPr>
            <a:r>
              <a:rPr lang="en" sz="2200">
                <a:solidFill>
                  <a:srgbClr val="53565A"/>
                </a:solidFill>
              </a:rPr>
              <a:t>Decreased sense of independence</a:t>
            </a:r>
            <a:endParaRPr sz="2200">
              <a:solidFill>
                <a:srgbClr val="53565A"/>
              </a:solidFill>
            </a:endParaRPr>
          </a:p>
          <a:p>
            <a:pPr marL="342900" lvl="0" indent="-304800" algn="l" rtl="0">
              <a:lnSpc>
                <a:spcPct val="90000"/>
              </a:lnSpc>
              <a:spcBef>
                <a:spcPts val="1200"/>
              </a:spcBef>
              <a:spcAft>
                <a:spcPts val="0"/>
              </a:spcAft>
              <a:buClr>
                <a:srgbClr val="53565A"/>
              </a:buClr>
              <a:buSzPts val="2200"/>
              <a:buChar char="•"/>
            </a:pPr>
            <a:r>
              <a:rPr lang="en" sz="2200">
                <a:solidFill>
                  <a:srgbClr val="53565A"/>
                </a:solidFill>
              </a:rPr>
              <a:t>Major social, societal &amp; family consequences</a:t>
            </a:r>
            <a:endParaRPr sz="2200" i="1">
              <a:solidFill>
                <a:srgbClr val="53565A"/>
              </a:solidFill>
            </a:endParaRPr>
          </a:p>
          <a:p>
            <a:pPr marL="742950" lvl="1" indent="-260350" algn="l" rtl="0">
              <a:lnSpc>
                <a:spcPct val="90000"/>
              </a:lnSpc>
              <a:spcBef>
                <a:spcPts val="1200"/>
              </a:spcBef>
              <a:spcAft>
                <a:spcPts val="0"/>
              </a:spcAft>
              <a:buClr>
                <a:srgbClr val="53565A"/>
              </a:buClr>
              <a:buSzPts val="1400"/>
              <a:buChar char="–"/>
            </a:pPr>
            <a:r>
              <a:rPr lang="en" sz="1400">
                <a:solidFill>
                  <a:srgbClr val="53565A"/>
                </a:solidFill>
              </a:rPr>
              <a:t>Life-changing</a:t>
            </a:r>
            <a:endParaRPr sz="1400">
              <a:solidFill>
                <a:srgbClr val="53565A"/>
              </a:solidFill>
            </a:endParaRPr>
          </a:p>
          <a:p>
            <a:pPr marL="742950" lvl="1" indent="-260350" algn="l" rtl="0">
              <a:lnSpc>
                <a:spcPct val="90000"/>
              </a:lnSpc>
              <a:spcBef>
                <a:spcPts val="1200"/>
              </a:spcBef>
              <a:spcAft>
                <a:spcPts val="0"/>
              </a:spcAft>
              <a:buClr>
                <a:srgbClr val="53565A"/>
              </a:buClr>
              <a:buSzPts val="1400"/>
              <a:buChar char="–"/>
            </a:pPr>
            <a:r>
              <a:rPr lang="en" sz="1400">
                <a:solidFill>
                  <a:srgbClr val="53565A"/>
                </a:solidFill>
              </a:rPr>
              <a:t>Misunderstood and under-diagnosed</a:t>
            </a:r>
            <a:endParaRPr>
              <a:solidFill>
                <a:srgbClr val="53565A"/>
              </a:solidFill>
            </a:endParaRPr>
          </a:p>
          <a:p>
            <a:pPr marL="742950" lvl="1" indent="-260350" algn="l" rtl="0">
              <a:lnSpc>
                <a:spcPct val="90000"/>
              </a:lnSpc>
              <a:spcBef>
                <a:spcPts val="1200"/>
              </a:spcBef>
              <a:spcAft>
                <a:spcPts val="0"/>
              </a:spcAft>
              <a:buClr>
                <a:srgbClr val="53565A"/>
              </a:buClr>
              <a:buSzPts val="1400"/>
              <a:buChar char="–"/>
            </a:pPr>
            <a:r>
              <a:rPr lang="en" sz="1400">
                <a:solidFill>
                  <a:srgbClr val="53565A"/>
                </a:solidFill>
              </a:rPr>
              <a:t>Do not necessarily reflect ongoing physiological injury to the brain</a:t>
            </a:r>
            <a:endParaRPr>
              <a:solidFill>
                <a:srgbClr val="53565A"/>
              </a:solidFill>
            </a:endParaRPr>
          </a:p>
          <a:p>
            <a:pPr marL="742950" lvl="1" indent="-260350" algn="l" rtl="0">
              <a:lnSpc>
                <a:spcPct val="90000"/>
              </a:lnSpc>
              <a:spcBef>
                <a:spcPts val="1200"/>
              </a:spcBef>
              <a:spcAft>
                <a:spcPts val="0"/>
              </a:spcAft>
              <a:buClr>
                <a:srgbClr val="53565A"/>
              </a:buClr>
              <a:buSzPts val="1400"/>
              <a:buChar char="–"/>
            </a:pPr>
            <a:r>
              <a:rPr lang="en" sz="1400">
                <a:solidFill>
                  <a:srgbClr val="53565A"/>
                </a:solidFill>
              </a:rPr>
              <a:t>Incorporates somatic, emotional, behavioral, and cognitive difficulties </a:t>
            </a:r>
            <a:endParaRPr>
              <a:solidFill>
                <a:srgbClr val="53565A"/>
              </a:solidFill>
            </a:endParaRPr>
          </a:p>
          <a:p>
            <a:pPr marL="342900" lvl="0" indent="-228600" algn="l" rtl="0">
              <a:lnSpc>
                <a:spcPct val="85000"/>
              </a:lnSpc>
              <a:spcBef>
                <a:spcPts val="360"/>
              </a:spcBef>
              <a:spcAft>
                <a:spcPts val="0"/>
              </a:spcAft>
              <a:buClr>
                <a:srgbClr val="53565A"/>
              </a:buClr>
              <a:buSzPts val="1800"/>
              <a:buFont typeface="Arial"/>
              <a:buNone/>
            </a:pPr>
            <a:endParaRPr sz="1400">
              <a:solidFill>
                <a:srgbClr val="53565A"/>
              </a:solidFill>
            </a:endParaRPr>
          </a:p>
          <a:p>
            <a:pPr marL="0" lvl="0" indent="0" algn="l" rtl="0">
              <a:lnSpc>
                <a:spcPct val="100000"/>
              </a:lnSpc>
              <a:spcBef>
                <a:spcPts val="0"/>
              </a:spcBef>
              <a:spcAft>
                <a:spcPts val="0"/>
              </a:spcAft>
              <a:buSzPts val="1100"/>
              <a:buNone/>
            </a:pPr>
            <a:endParaRPr/>
          </a:p>
        </p:txBody>
      </p:sp>
      <p:sp>
        <p:nvSpPr>
          <p:cNvPr id="98" name="Google Shape;98;g3d1eb5df554_0_25:notes"/>
          <p:cNvSpPr txBox="1"/>
          <p:nvPr/>
        </p:nvSpPr>
        <p:spPr>
          <a:xfrm>
            <a:off x="3884025" y="8684926"/>
            <a:ext cx="2972400" cy="457500"/>
          </a:xfrm>
          <a:prstGeom prst="rect">
            <a:avLst/>
          </a:prstGeom>
          <a:noFill/>
          <a:ln>
            <a:noFill/>
          </a:ln>
        </p:spPr>
        <p:txBody>
          <a:bodyPr spcFirstLastPara="1" wrap="square" lIns="91325" tIns="45650" rIns="91325" bIns="45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fld id="{00000000-1234-1234-1234-123412341234}" type="slidenum">
              <a:rPr kumimoji="0" lang="en" sz="18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t>34</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d1eb5df554_0_3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35</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6" name="Google Shape;106;g3d1eb5df554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7" name="Google Shape;107;g3d1eb5df554_0_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a:t>Duration of Time in the Post-traumatic Amnesia State (PTA) is One of the Strongest Predictors of Outcome After TBI</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The faster you emerge from PTA, the better the prognosis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The Galveston Orientation and Amnesia Test (GOAT) is used to assess emergence from PTA</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Injury Severity at Time of Initial Injury is Informative but Not a Reliable Measure of Prognosis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There is a shift toward a more comprehensive assessment to classify brain injury severity as opposed to GCS, LOC, and PTA alone  </a:t>
            </a:r>
            <a:br>
              <a:rPr lang="en"/>
            </a:br>
            <a:br>
              <a:rPr lang="en"/>
            </a:br>
            <a:br>
              <a:rPr lang="en"/>
            </a:br>
            <a:r>
              <a:rPr lang="en" sz="1500" b="1">
                <a:solidFill>
                  <a:schemeClr val="dk1"/>
                </a:solidFill>
              </a:rPr>
              <a:t>Most commonly used predictor of outcomes is post-traumatic amnesia (PTA)</a:t>
            </a:r>
            <a:endParaRPr sz="1500" b="1">
              <a:solidFill>
                <a:schemeClr val="dk1"/>
              </a:solidFill>
            </a:endParaRPr>
          </a:p>
          <a:p>
            <a:pPr marL="914400" lvl="1" indent="-323850" algn="l" rtl="0">
              <a:spcBef>
                <a:spcPts val="0"/>
              </a:spcBef>
              <a:spcAft>
                <a:spcPts val="0"/>
              </a:spcAft>
              <a:buClr>
                <a:schemeClr val="dk1"/>
              </a:buClr>
              <a:buSzPts val="1500"/>
              <a:buChar char="○"/>
            </a:pPr>
            <a:r>
              <a:rPr lang="en" sz="1500">
                <a:solidFill>
                  <a:schemeClr val="dk1"/>
                </a:solidFill>
              </a:rPr>
              <a:t>Defined by a state of confusion and disorientation following a TBI, characterized most commonly by anterograde amnesia</a:t>
            </a:r>
            <a:endParaRPr sz="1500">
              <a:solidFill>
                <a:schemeClr val="dk1"/>
              </a:solidFill>
            </a:endParaRPr>
          </a:p>
          <a:p>
            <a:pPr marL="914400" lvl="1" indent="-323850" algn="l" rtl="0">
              <a:spcBef>
                <a:spcPts val="0"/>
              </a:spcBef>
              <a:spcAft>
                <a:spcPts val="0"/>
              </a:spcAft>
              <a:buClr>
                <a:schemeClr val="dk1"/>
              </a:buClr>
              <a:buSzPts val="1500"/>
              <a:buChar char="○"/>
            </a:pPr>
            <a:r>
              <a:rPr lang="en" sz="1500">
                <a:solidFill>
                  <a:schemeClr val="dk1"/>
                </a:solidFill>
              </a:rPr>
              <a:t>Longer durations of PTA are associated with worse outcomes</a:t>
            </a:r>
            <a:endParaRPr sz="1500">
              <a:solidFill>
                <a:schemeClr val="dk1"/>
              </a:solidFill>
            </a:endParaRPr>
          </a:p>
          <a:p>
            <a:pPr marL="914400" lvl="0" indent="0" algn="l" rtl="0">
              <a:spcBef>
                <a:spcPts val="0"/>
              </a:spcBef>
              <a:spcAft>
                <a:spcPts val="0"/>
              </a:spcAft>
              <a:buSzPts val="1100"/>
              <a:buNone/>
            </a:pPr>
            <a:endParaRPr sz="1500" b="1">
              <a:solidFill>
                <a:schemeClr val="dk1"/>
              </a:solidFill>
            </a:endParaRPr>
          </a:p>
          <a:p>
            <a:pPr marL="457200" lvl="0" indent="-323850" algn="l" rtl="0">
              <a:spcBef>
                <a:spcPts val="0"/>
              </a:spcBef>
              <a:spcAft>
                <a:spcPts val="0"/>
              </a:spcAft>
              <a:buClr>
                <a:schemeClr val="dk1"/>
              </a:buClr>
              <a:buSzPts val="1500"/>
              <a:buChar char="●"/>
            </a:pPr>
            <a:r>
              <a:rPr lang="en" sz="1500">
                <a:solidFill>
                  <a:schemeClr val="dk1"/>
                </a:solidFill>
              </a:rPr>
              <a:t>Assessment tools for evaluating PTA</a:t>
            </a:r>
            <a:endParaRPr sz="1500">
              <a:solidFill>
                <a:schemeClr val="dk1"/>
              </a:solidFill>
            </a:endParaRPr>
          </a:p>
          <a:p>
            <a:pPr marL="914400" lvl="1" indent="-323850" algn="l" rtl="0">
              <a:spcBef>
                <a:spcPts val="0"/>
              </a:spcBef>
              <a:spcAft>
                <a:spcPts val="0"/>
              </a:spcAft>
              <a:buClr>
                <a:schemeClr val="dk1"/>
              </a:buClr>
              <a:buSzPts val="1500"/>
              <a:buChar char="○"/>
            </a:pPr>
            <a:r>
              <a:rPr lang="en" sz="1500">
                <a:solidFill>
                  <a:schemeClr val="dk1"/>
                </a:solidFill>
              </a:rPr>
              <a:t>Galveston Orientation and Amnesia Test (GOAT)</a:t>
            </a:r>
            <a:endParaRPr sz="1500">
              <a:solidFill>
                <a:schemeClr val="dk1"/>
              </a:solidFill>
            </a:endParaRPr>
          </a:p>
          <a:p>
            <a:pPr marL="1371600" lvl="2" indent="-323850" algn="l" rtl="0">
              <a:spcBef>
                <a:spcPts val="0"/>
              </a:spcBef>
              <a:spcAft>
                <a:spcPts val="0"/>
              </a:spcAft>
              <a:buClr>
                <a:schemeClr val="dk1"/>
              </a:buClr>
              <a:buSzPts val="1500"/>
              <a:buChar char="■"/>
            </a:pPr>
            <a:r>
              <a:rPr lang="en" sz="1500">
                <a:solidFill>
                  <a:schemeClr val="dk1"/>
                </a:solidFill>
              </a:rPr>
              <a:t>Assess orientation to person, place, time; recall of circumstances leading to hospitalization; the last preinjury and first postinjury memories</a:t>
            </a:r>
            <a:endParaRPr sz="1500">
              <a:solidFill>
                <a:schemeClr val="dk1"/>
              </a:solidFill>
            </a:endParaRPr>
          </a:p>
          <a:p>
            <a:pPr marL="914400" lvl="1" indent="-323850" algn="l" rtl="0">
              <a:spcBef>
                <a:spcPts val="0"/>
              </a:spcBef>
              <a:spcAft>
                <a:spcPts val="0"/>
              </a:spcAft>
              <a:buClr>
                <a:schemeClr val="dk1"/>
              </a:buClr>
              <a:buSzPts val="1500"/>
              <a:buChar char="○"/>
            </a:pPr>
            <a:r>
              <a:rPr lang="en" sz="1500">
                <a:solidFill>
                  <a:schemeClr val="dk1"/>
                </a:solidFill>
              </a:rPr>
              <a:t>Orientation Log (O-LOG)</a:t>
            </a:r>
            <a:endParaRPr sz="1500">
              <a:solidFill>
                <a:schemeClr val="dk1"/>
              </a:solidFill>
            </a:endParaRPr>
          </a:p>
          <a:p>
            <a:pPr marL="1371600" lvl="2" indent="-323850" algn="l" rtl="0">
              <a:spcBef>
                <a:spcPts val="0"/>
              </a:spcBef>
              <a:spcAft>
                <a:spcPts val="0"/>
              </a:spcAft>
              <a:buClr>
                <a:schemeClr val="dk1"/>
              </a:buClr>
              <a:buSzPts val="1500"/>
              <a:buChar char="■"/>
            </a:pPr>
            <a:r>
              <a:rPr lang="en" sz="1500">
                <a:solidFill>
                  <a:schemeClr val="dk1"/>
                </a:solidFill>
              </a:rPr>
              <a:t>Focuses on orientation to place, time, and circumstance</a:t>
            </a:r>
            <a:endParaRPr sz="1500">
              <a:solidFill>
                <a:schemeClr val="dk1"/>
              </a:solidFill>
            </a:endParaRPr>
          </a:p>
          <a:p>
            <a:pPr marL="1371600" lvl="2" indent="-323850" algn="l" rtl="0">
              <a:spcBef>
                <a:spcPts val="0"/>
              </a:spcBef>
              <a:spcAft>
                <a:spcPts val="0"/>
              </a:spcAft>
              <a:buClr>
                <a:schemeClr val="dk1"/>
              </a:buClr>
              <a:buSzPts val="1500"/>
              <a:buChar char="■"/>
            </a:pPr>
            <a:endParaRPr sz="1500" b="1">
              <a:solidFill>
                <a:schemeClr val="dk1"/>
              </a:solidFill>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d1eb5df554_0_40: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36</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4" name="Google Shape;114;g3d1eb5df554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5" name="Google Shape;115;g3d1eb5df554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Once a person suffers a concussion, he/she is</a:t>
            </a:r>
            <a:endParaRPr/>
          </a:p>
          <a:p>
            <a:pPr marL="0" lvl="0" indent="0" algn="l" rtl="0">
              <a:lnSpc>
                <a:spcPct val="100000"/>
              </a:lnSpc>
              <a:spcBef>
                <a:spcPts val="0"/>
              </a:spcBef>
              <a:spcAft>
                <a:spcPts val="0"/>
              </a:spcAft>
              <a:buSzPts val="1100"/>
              <a:buNone/>
            </a:pPr>
            <a:r>
              <a:rPr lang="en"/>
              <a:t>4X more likely to sustain a second one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Can lead to much more severe symptoms if</a:t>
            </a:r>
            <a:endParaRPr/>
          </a:p>
          <a:p>
            <a:pPr marL="0" lvl="0" indent="0" algn="l" rtl="0">
              <a:lnSpc>
                <a:spcPct val="100000"/>
              </a:lnSpc>
              <a:spcBef>
                <a:spcPts val="0"/>
              </a:spcBef>
              <a:spcAft>
                <a:spcPts val="0"/>
              </a:spcAft>
              <a:buSzPts val="1100"/>
              <a:buNone/>
            </a:pPr>
            <a:r>
              <a:rPr lang="en"/>
              <a:t>repeat concussion occurs before not fully</a:t>
            </a:r>
            <a:endParaRPr/>
          </a:p>
          <a:p>
            <a:pPr marL="0" lvl="0" indent="0" algn="l" rtl="0">
              <a:lnSpc>
                <a:spcPct val="100000"/>
              </a:lnSpc>
              <a:spcBef>
                <a:spcPts val="0"/>
              </a:spcBef>
              <a:spcAft>
                <a:spcPts val="0"/>
              </a:spcAft>
              <a:buSzPts val="1100"/>
              <a:buNone/>
            </a:pPr>
            <a:r>
              <a:rPr lang="en"/>
              <a:t>recovered from prior concussion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After several concussions, it takes less of a blow</a:t>
            </a:r>
            <a:endParaRPr/>
          </a:p>
          <a:p>
            <a:pPr marL="0" lvl="0" indent="0" algn="l" rtl="0">
              <a:lnSpc>
                <a:spcPct val="100000"/>
              </a:lnSpc>
              <a:spcBef>
                <a:spcPts val="0"/>
              </a:spcBef>
              <a:spcAft>
                <a:spcPts val="0"/>
              </a:spcAft>
              <a:buSzPts val="1100"/>
              <a:buNone/>
            </a:pPr>
            <a:r>
              <a:rPr lang="en"/>
              <a:t>to cause the injury and requires more time to</a:t>
            </a:r>
            <a:endParaRPr/>
          </a:p>
          <a:p>
            <a:pPr marL="0" lvl="0" indent="0" algn="l" rtl="0">
              <a:lnSpc>
                <a:spcPct val="100000"/>
              </a:lnSpc>
              <a:spcBef>
                <a:spcPts val="0"/>
              </a:spcBef>
              <a:spcAft>
                <a:spcPts val="0"/>
              </a:spcAft>
              <a:buSzPts val="1100"/>
              <a:buNone/>
            </a:pPr>
            <a:r>
              <a:rPr lang="en"/>
              <a:t>recover</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d1eb5df554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5" name="Google Shape;125;g3d1eb5df554_0_50:notes"/>
          <p:cNvSpPr txBox="1">
            <a:spLocks noGrp="1"/>
          </p:cNvSpPr>
          <p:nvPr>
            <p:ph type="body" idx="1"/>
          </p:nvPr>
        </p:nvSpPr>
        <p:spPr>
          <a:xfrm>
            <a:off x="686421" y="4344025"/>
            <a:ext cx="5485200" cy="4114500"/>
          </a:xfrm>
          <a:prstGeom prst="rect">
            <a:avLst/>
          </a:prstGeom>
          <a:noFill/>
          <a:ln>
            <a:noFill/>
          </a:ln>
        </p:spPr>
        <p:txBody>
          <a:bodyPr spcFirstLastPara="1" wrap="square" lIns="91325" tIns="45650" rIns="91325" bIns="45650" anchor="t" anchorCtr="0">
            <a:noAutofit/>
          </a:bodyPr>
          <a:lstStyle/>
          <a:p>
            <a:pPr marL="0" lvl="0" indent="0" algn="l" rtl="0">
              <a:lnSpc>
                <a:spcPct val="100000"/>
              </a:lnSpc>
              <a:spcBef>
                <a:spcPts val="0"/>
              </a:spcBef>
              <a:spcAft>
                <a:spcPts val="0"/>
              </a:spcAft>
              <a:buSzPts val="1800"/>
              <a:buNone/>
            </a:pPr>
            <a:r>
              <a:rPr lang="en"/>
              <a:t>. </a:t>
            </a:r>
            <a:endParaRPr/>
          </a:p>
        </p:txBody>
      </p:sp>
      <p:sp>
        <p:nvSpPr>
          <p:cNvPr id="126" name="Google Shape;126;g3d1eb5df554_0_50:notes"/>
          <p:cNvSpPr txBox="1"/>
          <p:nvPr/>
        </p:nvSpPr>
        <p:spPr>
          <a:xfrm>
            <a:off x="3884025" y="8684926"/>
            <a:ext cx="2972400" cy="457500"/>
          </a:xfrm>
          <a:prstGeom prst="rect">
            <a:avLst/>
          </a:prstGeom>
          <a:noFill/>
          <a:ln>
            <a:noFill/>
          </a:ln>
        </p:spPr>
        <p:txBody>
          <a:bodyPr spcFirstLastPara="1" wrap="square" lIns="91325" tIns="45650" rIns="91325" bIns="45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fld id="{00000000-1234-1234-1234-123412341234}" type="slidenum">
              <a:rPr kumimoji="0" lang="en" sz="18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800"/>
                <a:buFont typeface="Arial"/>
                <a:buNone/>
                <a:tabLst/>
                <a:defRPr/>
              </a:pPr>
              <a:t>37</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d1eb5df55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g3d1eb5df554_0_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d1eb5df554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3d1eb5df554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Trauma (#1)</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Strokes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Infection</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Anoxia (Cardiac Arrest) </a:t>
            </a:r>
            <a:endParaRPr/>
          </a:p>
          <a:p>
            <a:pPr marL="0" lvl="0" indent="0" algn="l" rtl="0">
              <a:lnSpc>
                <a:spcPct val="100000"/>
              </a:lnSpc>
              <a:spcBef>
                <a:spcPts val="0"/>
              </a:spcBef>
              <a:spcAft>
                <a:spcPts val="0"/>
              </a:spcAft>
              <a:buSzPts val="1100"/>
              <a:buNone/>
            </a:pPr>
            <a:r>
              <a:rPr lang="en"/>
              <a:t>Hypoxia Ischemic</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Neoplasm</a:t>
            </a:r>
            <a:endParaRPr/>
          </a:p>
          <a:p>
            <a:pPr marL="0" lvl="0" indent="0" algn="l" rtl="0">
              <a:lnSpc>
                <a:spcPct val="100000"/>
              </a:lnSpc>
              <a:spcBef>
                <a:spcPts val="0"/>
              </a:spcBef>
              <a:spcAft>
                <a:spcPts val="0"/>
              </a:spcAft>
              <a:buSzPts val="1100"/>
              <a:buNone/>
            </a:pPr>
            <a:r>
              <a:rPr lang="en"/>
              <a:t>Intracranial Surgery</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Radiation Treatment</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Structural abnormality (can include </a:t>
            </a:r>
            <a:r>
              <a:rPr lang="en">
                <a:solidFill>
                  <a:schemeClr val="dk1"/>
                </a:solidFill>
              </a:rPr>
              <a:t>Congenital Malformations (Developmental):</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Agenesis/Hypoplasia of the Corpus Callosum: Missing or under-developed connection between brain hemispheres.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Cortical Dysplasia/Malformation: Neurons fail to migrate to the proper location, causing irregular cortical folding.</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Polymicrogyria: Excess, small folds (gyri) on the surface of the brain.</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Chiari Malformation: Structural defects in the cerebellum.</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Hydrocephalus/Ventriculomegaly: Accumulation of cerebrospinal fluid causing ventricles to enlarge.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Acquired Abnormalities: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Hippocampal Sclerosis: Shrinkage and scarring of the hippocampus, often causing epilepsy.</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Atrophy: Degeneration of brain tissue often seen in dementia.</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Lesions/Tumors: Arachnoid cysts, tumors, or vascular malformations.</a:t>
            </a: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Stroke or Trauma: Tissue damage causing permanent structural changes.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Degenerative Neurological Disorders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Metabolic/Toxic Effects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Types of Structural Brain Abnormalities</a:t>
            </a:r>
            <a:endParaRPr/>
          </a:p>
          <a:p>
            <a:pPr marL="0" lvl="0" indent="0" algn="l" rtl="0">
              <a:lnSpc>
                <a:spcPct val="100000"/>
              </a:lnSpc>
              <a:spcBef>
                <a:spcPts val="0"/>
              </a:spcBef>
              <a:spcAft>
                <a:spcPts val="0"/>
              </a:spcAft>
              <a:buSzPts val="1100"/>
              <a:buNone/>
            </a:pPr>
            <a:r>
              <a:rPr lang="en"/>
              <a:t>Children's Wisconsin</a:t>
            </a:r>
            <a:endParaRPr/>
          </a:p>
          <a:p>
            <a:pPr marL="0" lvl="0" indent="0" algn="l" rtl="0">
              <a:lnSpc>
                <a:spcPct val="100000"/>
              </a:lnSpc>
              <a:spcBef>
                <a:spcPts val="0"/>
              </a:spcBef>
              <a:spcAft>
                <a:spcPts val="0"/>
              </a:spcAft>
              <a:buSzPts val="1100"/>
              <a:buNone/>
            </a:pPr>
            <a:r>
              <a:rPr lang="en"/>
              <a:t>Children's Wisconsin</a:t>
            </a:r>
            <a:endParaRPr/>
          </a:p>
          <a:p>
            <a:pPr marL="0" lvl="0" indent="0" algn="l" rtl="0">
              <a:lnSpc>
                <a:spcPct val="100000"/>
              </a:lnSpc>
              <a:spcBef>
                <a:spcPts val="0"/>
              </a:spcBef>
              <a:spcAft>
                <a:spcPts val="0"/>
              </a:spcAft>
              <a:buSzPts val="1100"/>
              <a:buNone/>
            </a:pPr>
            <a:r>
              <a:rPr lang="en"/>
              <a:t> +4</a:t>
            </a:r>
            <a:endParaRPr/>
          </a:p>
          <a:p>
            <a:pPr marL="0" lvl="0" indent="0" algn="l" rtl="0">
              <a:lnSpc>
                <a:spcPct val="100000"/>
              </a:lnSpc>
              <a:spcBef>
                <a:spcPts val="0"/>
              </a:spcBef>
              <a:spcAft>
                <a:spcPts val="0"/>
              </a:spcAft>
              <a:buSzPts val="1100"/>
              <a:buNone/>
            </a:pPr>
            <a:endParaRPr/>
          </a:p>
        </p:txBody>
      </p:sp>
      <p:sp>
        <p:nvSpPr>
          <p:cNvPr id="137" name="Google Shape;13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d1eb5df554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g3d1eb5df554_0_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d1eb5df554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g3d1eb5df554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Cognitive Outcomes in Anoxic Injury Survivors: </a:t>
            </a:r>
            <a:endParaRPr/>
          </a:p>
          <a:p>
            <a:pPr marL="0" lvl="0" indent="0" algn="l" rtl="0">
              <a:lnSpc>
                <a:spcPct val="100000"/>
              </a:lnSpc>
              <a:spcBef>
                <a:spcPts val="0"/>
              </a:spcBef>
              <a:spcAft>
                <a:spcPts val="0"/>
              </a:spcAft>
              <a:buSzPts val="1100"/>
              <a:buNone/>
            </a:pPr>
            <a:r>
              <a:rPr lang="en"/>
              <a:t>Most cognitive recovery occurs in first 3 months, with minor improvements up to 12 months </a:t>
            </a:r>
            <a:endParaRPr/>
          </a:p>
          <a:p>
            <a:pPr marL="0" lvl="0" indent="0" algn="l" rtl="0">
              <a:lnSpc>
                <a:spcPct val="100000"/>
              </a:lnSpc>
              <a:spcBef>
                <a:spcPts val="0"/>
              </a:spcBef>
              <a:spcAft>
                <a:spcPts val="0"/>
              </a:spcAft>
              <a:buSzPts val="1100"/>
              <a:buNone/>
            </a:pPr>
            <a:r>
              <a:rPr lang="en"/>
              <a:t>30-50% have persistent cognitive impairment in chronic stage </a:t>
            </a:r>
            <a:endParaRPr/>
          </a:p>
          <a:p>
            <a:pPr marL="0" lvl="0" indent="0" algn="l" rtl="0">
              <a:lnSpc>
                <a:spcPct val="100000"/>
              </a:lnSpc>
              <a:spcBef>
                <a:spcPts val="0"/>
              </a:spcBef>
              <a:spcAft>
                <a:spcPts val="0"/>
              </a:spcAft>
              <a:buSzPts val="1100"/>
              <a:buNone/>
            </a:pPr>
            <a:r>
              <a:rPr lang="en"/>
              <a:t>Predominant deficits: verbal memory, learning ability, executive function, decreased processing speed, attention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Long-term Survival and Neurologic Recovery: </a:t>
            </a:r>
            <a:endParaRPr/>
          </a:p>
          <a:p>
            <a:pPr marL="0" lvl="0" indent="0" algn="l" rtl="0">
              <a:lnSpc>
                <a:spcPct val="100000"/>
              </a:lnSpc>
              <a:spcBef>
                <a:spcPts val="0"/>
              </a:spcBef>
              <a:spcAft>
                <a:spcPts val="0"/>
              </a:spcAft>
              <a:buSzPts val="1100"/>
              <a:buNone/>
            </a:pPr>
            <a:r>
              <a:rPr lang="en"/>
              <a:t>While most functional recovery occurs within 6 months, individual patients show considerable variability, with some experiencing clinically meaningful improvements in both functional and cognitive outcomes up to 2 years post-arrest, supporting the need for ongoing monitoring and rehabilitation.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d1eb5df554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3d1eb5df554_0_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d1eb5df554_0_9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43</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4" name="Google Shape;174;g3d1eb5df55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5" name="Google Shape;175;g3d1eb5df554_0_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d1eb5df554_0_103:notes"/>
          <p:cNvSpPr txBox="1">
            <a:spLocks noGrp="1"/>
          </p:cNvSpPr>
          <p:nvPr>
            <p:ph type="body" idx="1"/>
          </p:nvPr>
        </p:nvSpPr>
        <p:spPr>
          <a:xfrm>
            <a:off x="686421" y="4344025"/>
            <a:ext cx="5485200" cy="41145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Clr>
                <a:srgbClr val="53565A"/>
              </a:buClr>
              <a:buSzPts val="2000"/>
              <a:buChar char="•"/>
            </a:pPr>
            <a:r>
              <a:rPr lang="en" sz="2000">
                <a:solidFill>
                  <a:srgbClr val="53565A"/>
                </a:solidFill>
              </a:rPr>
              <a:t>Vestibular therapy/PT</a:t>
            </a:r>
            <a:endParaRPr sz="2800" b="1">
              <a:solidFill>
                <a:srgbClr val="8000FF"/>
              </a:solidFill>
            </a:endParaRPr>
          </a:p>
          <a:p>
            <a:pPr marL="742950" lvl="1" indent="-285750" algn="l" rtl="0">
              <a:lnSpc>
                <a:spcPct val="100000"/>
              </a:lnSpc>
              <a:spcBef>
                <a:spcPts val="400"/>
              </a:spcBef>
              <a:spcAft>
                <a:spcPts val="0"/>
              </a:spcAft>
              <a:buClr>
                <a:srgbClr val="53565A"/>
              </a:buClr>
              <a:buSzPts val="2000"/>
              <a:buChar char="–"/>
            </a:pPr>
            <a:r>
              <a:rPr lang="en" sz="2000">
                <a:solidFill>
                  <a:srgbClr val="53565A"/>
                </a:solidFill>
              </a:rPr>
              <a:t>Treats gait and balance problems, dizziness</a:t>
            </a:r>
            <a:endParaRPr sz="2400">
              <a:solidFill>
                <a:srgbClr val="53565A"/>
              </a:solidFill>
            </a:endParaRPr>
          </a:p>
          <a:p>
            <a:pPr marL="742950" lvl="1" indent="-285750" algn="l" rtl="0">
              <a:lnSpc>
                <a:spcPct val="100000"/>
              </a:lnSpc>
              <a:spcBef>
                <a:spcPts val="400"/>
              </a:spcBef>
              <a:spcAft>
                <a:spcPts val="0"/>
              </a:spcAft>
              <a:buClr>
                <a:srgbClr val="53565A"/>
              </a:buClr>
              <a:buSzPts val="2000"/>
              <a:buChar char="–"/>
            </a:pPr>
            <a:r>
              <a:rPr lang="en" sz="2000">
                <a:solidFill>
                  <a:srgbClr val="53565A"/>
                </a:solidFill>
              </a:rPr>
              <a:t>Headache management</a:t>
            </a:r>
            <a:endParaRPr sz="2400">
              <a:solidFill>
                <a:srgbClr val="53565A"/>
              </a:solidFill>
            </a:endParaRPr>
          </a:p>
          <a:p>
            <a:pPr marL="342900" lvl="0" indent="-342900" algn="l" rtl="0">
              <a:lnSpc>
                <a:spcPct val="100000"/>
              </a:lnSpc>
              <a:spcBef>
                <a:spcPts val="400"/>
              </a:spcBef>
              <a:spcAft>
                <a:spcPts val="0"/>
              </a:spcAft>
              <a:buClr>
                <a:srgbClr val="53565A"/>
              </a:buClr>
              <a:buSzPts val="2000"/>
              <a:buChar char="•"/>
            </a:pPr>
            <a:r>
              <a:rPr lang="en" sz="2000">
                <a:solidFill>
                  <a:srgbClr val="53565A"/>
                </a:solidFill>
              </a:rPr>
              <a:t>Occupational Therapy</a:t>
            </a:r>
            <a:endParaRPr sz="2800" b="1">
              <a:solidFill>
                <a:srgbClr val="8000FF"/>
              </a:solidFill>
            </a:endParaRPr>
          </a:p>
          <a:p>
            <a:pPr marL="742950" lvl="1" indent="-285750" algn="l" rtl="0">
              <a:lnSpc>
                <a:spcPct val="100000"/>
              </a:lnSpc>
              <a:spcBef>
                <a:spcPts val="400"/>
              </a:spcBef>
              <a:spcAft>
                <a:spcPts val="0"/>
              </a:spcAft>
              <a:buClr>
                <a:srgbClr val="53565A"/>
              </a:buClr>
              <a:buSzPts val="2000"/>
              <a:buChar char="–"/>
            </a:pPr>
            <a:r>
              <a:rPr lang="en" sz="2000">
                <a:solidFill>
                  <a:srgbClr val="53565A"/>
                </a:solidFill>
              </a:rPr>
              <a:t>Vision rehab </a:t>
            </a:r>
            <a:endParaRPr sz="2400">
              <a:solidFill>
                <a:srgbClr val="53565A"/>
              </a:solidFill>
            </a:endParaRPr>
          </a:p>
          <a:p>
            <a:pPr marL="742950" lvl="1" indent="-285750" algn="l" rtl="0">
              <a:lnSpc>
                <a:spcPct val="100000"/>
              </a:lnSpc>
              <a:spcBef>
                <a:spcPts val="400"/>
              </a:spcBef>
              <a:spcAft>
                <a:spcPts val="0"/>
              </a:spcAft>
              <a:buClr>
                <a:srgbClr val="53565A"/>
              </a:buClr>
              <a:buSzPts val="2000"/>
              <a:buChar char="–"/>
            </a:pPr>
            <a:r>
              <a:rPr lang="en" sz="2000">
                <a:solidFill>
                  <a:srgbClr val="53565A"/>
                </a:solidFill>
              </a:rPr>
              <a:t>IADL/community retraining</a:t>
            </a:r>
            <a:endParaRPr sz="2400">
              <a:solidFill>
                <a:srgbClr val="53565A"/>
              </a:solidFill>
            </a:endParaRPr>
          </a:p>
          <a:p>
            <a:pPr marL="342900" lvl="0" indent="-342900" algn="l" rtl="0">
              <a:lnSpc>
                <a:spcPct val="100000"/>
              </a:lnSpc>
              <a:spcBef>
                <a:spcPts val="400"/>
              </a:spcBef>
              <a:spcAft>
                <a:spcPts val="0"/>
              </a:spcAft>
              <a:buClr>
                <a:srgbClr val="53565A"/>
              </a:buClr>
              <a:buSzPts val="2000"/>
              <a:buChar char="•"/>
            </a:pPr>
            <a:r>
              <a:rPr lang="en" sz="2000">
                <a:solidFill>
                  <a:srgbClr val="53565A"/>
                </a:solidFill>
              </a:rPr>
              <a:t>Vocational Counseling</a:t>
            </a:r>
            <a:endParaRPr sz="2800" b="1">
              <a:solidFill>
                <a:srgbClr val="8000FF"/>
              </a:solidFill>
            </a:endParaRPr>
          </a:p>
          <a:p>
            <a:pPr marL="742950" lvl="1" indent="-285750" algn="l" rtl="0">
              <a:lnSpc>
                <a:spcPct val="100000"/>
              </a:lnSpc>
              <a:spcBef>
                <a:spcPts val="400"/>
              </a:spcBef>
              <a:spcAft>
                <a:spcPts val="0"/>
              </a:spcAft>
              <a:buClr>
                <a:srgbClr val="53565A"/>
              </a:buClr>
              <a:buSzPts val="2000"/>
              <a:buChar char="–"/>
            </a:pPr>
            <a:r>
              <a:rPr lang="en" sz="2000">
                <a:solidFill>
                  <a:srgbClr val="53565A"/>
                </a:solidFill>
              </a:rPr>
              <a:t>Work/school</a:t>
            </a:r>
            <a:endParaRPr sz="2400">
              <a:solidFill>
                <a:srgbClr val="53565A"/>
              </a:solidFill>
            </a:endParaRPr>
          </a:p>
          <a:p>
            <a:pPr marL="342900" lvl="0" indent="-292100" algn="l" rtl="0">
              <a:lnSpc>
                <a:spcPct val="100000"/>
              </a:lnSpc>
              <a:spcBef>
                <a:spcPts val="0"/>
              </a:spcBef>
              <a:spcAft>
                <a:spcPts val="0"/>
              </a:spcAft>
              <a:buClr>
                <a:srgbClr val="53565A"/>
              </a:buClr>
              <a:buSzPts val="2000"/>
              <a:buChar char="•"/>
            </a:pPr>
            <a:r>
              <a:rPr lang="en" sz="2000">
                <a:solidFill>
                  <a:srgbClr val="53565A"/>
                </a:solidFill>
              </a:rPr>
              <a:t>Neuropsychology</a:t>
            </a:r>
            <a:endParaRPr sz="2800" b="1">
              <a:solidFill>
                <a:srgbClr val="8000FF"/>
              </a:solidFill>
            </a:endParaRPr>
          </a:p>
          <a:p>
            <a:pPr marL="742950" lvl="1" indent="-260350" algn="l" rtl="0">
              <a:lnSpc>
                <a:spcPct val="100000"/>
              </a:lnSpc>
              <a:spcBef>
                <a:spcPts val="400"/>
              </a:spcBef>
              <a:spcAft>
                <a:spcPts val="0"/>
              </a:spcAft>
              <a:buClr>
                <a:srgbClr val="53565A"/>
              </a:buClr>
              <a:buSzPts val="2000"/>
              <a:buChar char="–"/>
            </a:pPr>
            <a:r>
              <a:rPr lang="en" sz="2000">
                <a:solidFill>
                  <a:srgbClr val="53565A"/>
                </a:solidFill>
              </a:rPr>
              <a:t>Comprehensive neuropsych testing</a:t>
            </a:r>
            <a:endParaRPr sz="2400">
              <a:solidFill>
                <a:srgbClr val="53565A"/>
              </a:solidFill>
            </a:endParaRPr>
          </a:p>
          <a:p>
            <a:pPr marL="742950" lvl="1" indent="-260350" algn="l" rtl="0">
              <a:lnSpc>
                <a:spcPct val="100000"/>
              </a:lnSpc>
              <a:spcBef>
                <a:spcPts val="400"/>
              </a:spcBef>
              <a:spcAft>
                <a:spcPts val="0"/>
              </a:spcAft>
              <a:buClr>
                <a:srgbClr val="53565A"/>
              </a:buClr>
              <a:buSzPts val="2000"/>
              <a:buChar char="–"/>
            </a:pPr>
            <a:r>
              <a:rPr lang="en" sz="2000">
                <a:solidFill>
                  <a:srgbClr val="53565A"/>
                </a:solidFill>
              </a:rPr>
              <a:t>Cognitive rehabilitation</a:t>
            </a:r>
            <a:endParaRPr sz="2400">
              <a:solidFill>
                <a:srgbClr val="53565A"/>
              </a:solidFill>
            </a:endParaRPr>
          </a:p>
          <a:p>
            <a:pPr marL="742950" lvl="1" indent="-260350" algn="l" rtl="0">
              <a:lnSpc>
                <a:spcPct val="100000"/>
              </a:lnSpc>
              <a:spcBef>
                <a:spcPts val="400"/>
              </a:spcBef>
              <a:spcAft>
                <a:spcPts val="0"/>
              </a:spcAft>
              <a:buClr>
                <a:srgbClr val="53565A"/>
              </a:buClr>
              <a:buSzPts val="2000"/>
              <a:buChar char="–"/>
            </a:pPr>
            <a:r>
              <a:rPr lang="en" sz="2000">
                <a:solidFill>
                  <a:srgbClr val="53565A"/>
                </a:solidFill>
              </a:rPr>
              <a:t>Psychological support/Psychotherapy</a:t>
            </a:r>
            <a:endParaRPr sz="2400">
              <a:solidFill>
                <a:srgbClr val="53565A"/>
              </a:solidFill>
            </a:endParaRPr>
          </a:p>
          <a:p>
            <a:pPr marL="742950" lvl="1" indent="-260350" algn="l" rtl="0">
              <a:lnSpc>
                <a:spcPct val="100000"/>
              </a:lnSpc>
              <a:spcBef>
                <a:spcPts val="400"/>
              </a:spcBef>
              <a:spcAft>
                <a:spcPts val="0"/>
              </a:spcAft>
              <a:buClr>
                <a:srgbClr val="53565A"/>
              </a:buClr>
              <a:buSzPts val="2000"/>
              <a:buChar char="–"/>
            </a:pPr>
            <a:r>
              <a:rPr lang="en" sz="2000">
                <a:solidFill>
                  <a:srgbClr val="53565A"/>
                </a:solidFill>
              </a:rPr>
              <a:t>Behavioral modification</a:t>
            </a:r>
            <a:endParaRPr sz="2400">
              <a:solidFill>
                <a:srgbClr val="53565A"/>
              </a:solidFill>
            </a:endParaRPr>
          </a:p>
          <a:p>
            <a:pPr marL="742950" lvl="1" indent="-260350" algn="l" rtl="0">
              <a:lnSpc>
                <a:spcPct val="100000"/>
              </a:lnSpc>
              <a:spcBef>
                <a:spcPts val="400"/>
              </a:spcBef>
              <a:spcAft>
                <a:spcPts val="0"/>
              </a:spcAft>
              <a:buClr>
                <a:srgbClr val="53565A"/>
              </a:buClr>
              <a:buSzPts val="2000"/>
              <a:buChar char="–"/>
            </a:pPr>
            <a:r>
              <a:rPr lang="en" sz="2000">
                <a:solidFill>
                  <a:srgbClr val="53565A"/>
                </a:solidFill>
              </a:rPr>
              <a:t>Coordinates with schools and workplace</a:t>
            </a:r>
            <a:endParaRPr sz="2000">
              <a:solidFill>
                <a:srgbClr val="53565A"/>
              </a:solidFill>
            </a:endParaRPr>
          </a:p>
          <a:p>
            <a:pPr marL="0" lvl="0" indent="0" algn="l" rtl="0">
              <a:lnSpc>
                <a:spcPct val="100000"/>
              </a:lnSpc>
              <a:spcBef>
                <a:spcPts val="0"/>
              </a:spcBef>
              <a:spcAft>
                <a:spcPts val="0"/>
              </a:spcAft>
              <a:buSzPts val="1100"/>
              <a:buNone/>
            </a:pPr>
            <a:endParaRPr sz="2000">
              <a:solidFill>
                <a:srgbClr val="53565A"/>
              </a:solidFill>
            </a:endParaRPr>
          </a:p>
        </p:txBody>
      </p:sp>
      <p:sp>
        <p:nvSpPr>
          <p:cNvPr id="185" name="Google Shape;185;g3d1eb5df554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Severe Traumatic Brain Injury: Targeted Management in the Intensive Care Unit.</a:t>
            </a:r>
          </a:p>
          <a:p>
            <a:r>
              <a:rPr lang="en-US" dirty="0"/>
              <a:t>The Lancet. Neurology. 2017. </a:t>
            </a:r>
            <a:r>
              <a:rPr lang="en-US" dirty="0" err="1"/>
              <a:t>Stocchetti</a:t>
            </a:r>
            <a:r>
              <a:rPr lang="en-US" dirty="0"/>
              <a:t> N, Carbonara M, </a:t>
            </a:r>
            <a:r>
              <a:rPr lang="en-US" dirty="0" err="1"/>
              <a:t>Citerio</a:t>
            </a:r>
            <a:r>
              <a:rPr lang="en-US" dirty="0"/>
              <a:t> G, et al.</a:t>
            </a:r>
          </a:p>
          <a:p>
            <a:r>
              <a:rPr lang="en-US" dirty="0"/>
              <a:t>3.</a:t>
            </a:r>
          </a:p>
          <a:p>
            <a:r>
              <a:rPr lang="en-US" dirty="0"/>
              <a:t>Traumatic Brain Injury: A Comprehensive Review of Biomechanics and Molecular Pathophysiology.</a:t>
            </a:r>
          </a:p>
          <a:p>
            <a:r>
              <a:rPr lang="en-US" dirty="0"/>
              <a:t>World Neurosurgery. 2024. Orr TJ, Lesha E, Kramer AH, et al.</a:t>
            </a:r>
          </a:p>
          <a:p>
            <a:r>
              <a:rPr lang="en-US" dirty="0"/>
              <a:t>4.</a:t>
            </a:r>
          </a:p>
          <a:p>
            <a:r>
              <a:rPr lang="en-US" dirty="0"/>
              <a:t>Brain Injury After Cardiac Arrest.</a:t>
            </a:r>
          </a:p>
          <a:p>
            <a:r>
              <a:rPr lang="en-US" dirty="0"/>
              <a:t>Lancet. 2021. Perkins GD, Callaway CW, Haywood K, et al.</a:t>
            </a:r>
          </a:p>
          <a:p>
            <a:r>
              <a:rPr lang="en-US" dirty="0"/>
              <a:t>5.</a:t>
            </a:r>
          </a:p>
          <a:p>
            <a:r>
              <a:rPr lang="en-US" dirty="0"/>
              <a:t>Clinical Assessment on Days 1-14 for the Characterization of Traumatic Brain Injury: Recommendations From the 2024 NINDS Traumatic Brain Injury Classification and Nomenclature Initiative Clinical/­Symptoms Working Group.</a:t>
            </a:r>
          </a:p>
          <a:p>
            <a:r>
              <a:rPr lang="en-US" dirty="0"/>
              <a:t>Journal of Neurotrauma. 2025. Menon DK, Silverberg ND, Ferguson AR, et </a:t>
            </a:r>
            <a:r>
              <a:rPr lang="en-US" dirty="0" err="1"/>
              <a:t>al.New</a:t>
            </a:r>
            <a:endParaRPr lang="en-US" dirty="0"/>
          </a:p>
          <a:p>
            <a:r>
              <a:rPr lang="en-US" dirty="0"/>
              <a:t>6.</a:t>
            </a:r>
          </a:p>
          <a:p>
            <a:r>
              <a:rPr lang="en-US" dirty="0"/>
              <a:t>Neurosensory Symptom Complexes After Acute Mild Traumatic Brain Injury.</a:t>
            </a:r>
          </a:p>
          <a:p>
            <a:r>
              <a:rPr lang="en-US" dirty="0" err="1"/>
              <a:t>PloS</a:t>
            </a:r>
            <a:r>
              <a:rPr lang="en-US" dirty="0"/>
              <a:t> One. 2016. Hoffer ME, </a:t>
            </a:r>
            <a:r>
              <a:rPr lang="en-US" dirty="0" err="1"/>
              <a:t>Szczupak</a:t>
            </a:r>
            <a:r>
              <a:rPr lang="en-US" dirty="0"/>
              <a:t> M, </a:t>
            </a:r>
            <a:r>
              <a:rPr lang="en-US" dirty="0" err="1"/>
              <a:t>Kiderman</a:t>
            </a:r>
            <a:r>
              <a:rPr lang="en-US" dirty="0"/>
              <a:t> A, et al.</a:t>
            </a:r>
          </a:p>
          <a:p>
            <a:r>
              <a:rPr lang="en-US" dirty="0"/>
              <a:t>7.</a:t>
            </a:r>
          </a:p>
          <a:p>
            <a:r>
              <a:rPr lang="en-US" dirty="0"/>
              <a:t>Neuropsychological and Neuropathological Sequelae of Cerebral Anoxia: A Critical Review.</a:t>
            </a:r>
          </a:p>
          <a:p>
            <a:r>
              <a:rPr lang="en-US" dirty="0"/>
              <a:t>Journal of the International Neuropsychological Society : JINS. 2000. Caine D, Watson JD.</a:t>
            </a:r>
          </a:p>
          <a:p>
            <a:r>
              <a:rPr lang="en-US" dirty="0"/>
              <a:t>8.</a:t>
            </a:r>
          </a:p>
          <a:p>
            <a:r>
              <a:rPr lang="en-US" dirty="0"/>
              <a:t>Neurological Sequelae After Cerebral Anoxia.</a:t>
            </a:r>
          </a:p>
          <a:p>
            <a:r>
              <a:rPr lang="en-US" dirty="0"/>
              <a:t>Brain Injury. 2010. </a:t>
            </a:r>
            <a:r>
              <a:rPr lang="en-US" dirty="0" err="1"/>
              <a:t>Peskine</a:t>
            </a:r>
            <a:r>
              <a:rPr lang="en-US" dirty="0"/>
              <a:t> A, Rosso C, </a:t>
            </a:r>
            <a:r>
              <a:rPr lang="en-US" dirty="0" err="1"/>
              <a:t>Picq</a:t>
            </a:r>
            <a:r>
              <a:rPr lang="en-US" dirty="0"/>
              <a:t> C, Caron E, </a:t>
            </a:r>
            <a:r>
              <a:rPr lang="en-US" dirty="0" err="1"/>
              <a:t>Pradat</a:t>
            </a:r>
            <a:r>
              <a:rPr lang="en-US" dirty="0"/>
              <a:t>-Diehl P.</a:t>
            </a:r>
          </a:p>
          <a:p>
            <a:endParaRPr lang="en-US" dirty="0"/>
          </a:p>
          <a:p>
            <a:r>
              <a:rPr lang="en-US" dirty="0"/>
              <a:t>.</a:t>
            </a:r>
          </a:p>
          <a:p>
            <a:r>
              <a:rPr lang="en-US" dirty="0"/>
              <a:t>The Brain Injury Screening Tool (BIST): Tool Development, Factor Structure and Validity.</a:t>
            </a:r>
          </a:p>
          <a:p>
            <a:r>
              <a:rPr lang="en-US" dirty="0" err="1"/>
              <a:t>PloS</a:t>
            </a:r>
            <a:r>
              <a:rPr lang="en-US" dirty="0"/>
              <a:t> One. 2021. </a:t>
            </a:r>
            <a:r>
              <a:rPr lang="en-US" dirty="0" err="1"/>
              <a:t>Theadom</a:t>
            </a:r>
            <a:r>
              <a:rPr lang="en-US" dirty="0"/>
              <a:t> A, Hardaker N, Bray C, et al.</a:t>
            </a:r>
          </a:p>
          <a:p>
            <a:r>
              <a:rPr lang="en-US" dirty="0"/>
              <a:t>13.</a:t>
            </a:r>
          </a:p>
          <a:p>
            <a:r>
              <a:rPr lang="en-US" dirty="0"/>
              <a:t>The Reliability and Validity of Brief Cognitive Screening Tools Used in Traumatic Brain Injury: A Systematic Review.</a:t>
            </a:r>
          </a:p>
          <a:p>
            <a:r>
              <a:rPr lang="en-US" dirty="0"/>
              <a:t>Neuropsychological Rehabilitation. 2025. McLaren J, Fradera A, Cullen </a:t>
            </a:r>
            <a:r>
              <a:rPr lang="en-US" dirty="0" err="1"/>
              <a:t>B.New</a:t>
            </a:r>
            <a:endParaRPr lang="en-US" dirty="0"/>
          </a:p>
          <a:p>
            <a:r>
              <a:rPr lang="en-US" dirty="0"/>
              <a:t>14.</a:t>
            </a:r>
          </a:p>
          <a:p>
            <a:r>
              <a:rPr lang="en-US" dirty="0"/>
              <a:t>Diagnosis, Prognosis, and Clinical Management of Mild Traumatic Brain Injury.</a:t>
            </a:r>
          </a:p>
          <a:p>
            <a:r>
              <a:rPr lang="en-US" dirty="0"/>
              <a:t>The Lancet. Neurology. 2015. Levin HS, Diaz-Arrastia RR.</a:t>
            </a:r>
          </a:p>
          <a:p>
            <a:endParaRPr lang="en-US" dirty="0"/>
          </a:p>
          <a:p>
            <a:r>
              <a:rPr lang="en-US" dirty="0"/>
              <a:t>Brain Injury After Cardiac Arrest: From Prognostication of Comatose Patients to Rehabilitation.</a:t>
            </a:r>
          </a:p>
          <a:p>
            <a:r>
              <a:rPr lang="en-US" dirty="0"/>
              <a:t>The Lancet. Neurology. 2020. Cronberg T, Greer DM, Lilja G, et al.</a:t>
            </a:r>
          </a:p>
          <a:p>
            <a:endParaRPr lang="en-US" dirty="0"/>
          </a:p>
          <a:p>
            <a:endParaRPr lang="en-US" dirty="0"/>
          </a:p>
          <a:p>
            <a:r>
              <a:rPr lang="en-US" dirty="0"/>
              <a:t>BIAA Non-lethal Opioid Overdose and Acquired Brain Injury Position Statement – Endorsed by AAPM&amp;R.</a:t>
            </a:r>
          </a:p>
          <a:p>
            <a:r>
              <a:rPr lang="en-US" dirty="0"/>
              <a:t>American Academy of Physical Medicine and Rehabilitation (2018). 2018. Diane Schirmer, Gary S. Seale, John D. Corrigan, Christopher G. </a:t>
            </a:r>
            <a:r>
              <a:rPr lang="en-US" dirty="0" err="1"/>
              <a:t>CarterGuideline</a:t>
            </a:r>
            <a:endParaRPr lang="en-US" dirty="0"/>
          </a:p>
          <a:p>
            <a:endParaRPr lang="en-US" dirty="0"/>
          </a:p>
          <a:p>
            <a:r>
              <a:rPr lang="en-US" dirty="0"/>
              <a:t>- </a:t>
            </a:r>
            <a:r>
              <a:rPr lang="en-US" dirty="0" err="1"/>
              <a:t>Elovic</a:t>
            </a:r>
            <a:r>
              <a:rPr lang="en-US" dirty="0"/>
              <a:t>, E., Baerga, E., Cuccurullo, S. J., Greiss, C., Thomas, A., Levine, J., &amp; Malone, R. J. (2020). 2. Traumatic Brain Injury. In Physical Medicine and Rehabilitation Board Review (4th ed., pp. 55–100). Book Chapter, Demos Medical.</a:t>
            </a:r>
          </a:p>
          <a:p>
            <a:r>
              <a:rPr lang="en-US" dirty="0"/>
              <a:t>- </a:t>
            </a:r>
            <a:r>
              <a:rPr lang="en-US" dirty="0" err="1"/>
              <a:t>Giacino</a:t>
            </a:r>
            <a:r>
              <a:rPr lang="en-US" dirty="0"/>
              <a:t>, J. T., </a:t>
            </a:r>
            <a:r>
              <a:rPr lang="en-US" dirty="0" err="1"/>
              <a:t>Ashwal</a:t>
            </a:r>
            <a:r>
              <a:rPr lang="en-US" dirty="0"/>
              <a:t>, S., Childs, N., Cranford, R., Jennett, B., Katz, D. I., Kelly, J. P., Rosenberg, J. H., Whyte, J., Zafonte, R. D., &amp; </a:t>
            </a:r>
            <a:r>
              <a:rPr lang="en-US" dirty="0" err="1"/>
              <a:t>Zasler</a:t>
            </a:r>
            <a:r>
              <a:rPr lang="en-US" dirty="0"/>
              <a:t>, N. D. (2002). The minimally Conscious State. Neurology, 58(3), 349–353. https://doi.org/10.1212/wnl.58.3.349</a:t>
            </a:r>
          </a:p>
          <a:p>
            <a:endParaRPr lang="en-US" dirty="0"/>
          </a:p>
        </p:txBody>
      </p:sp>
    </p:spTree>
    <p:extLst>
      <p:ext uri="{BB962C8B-B14F-4D97-AF65-F5344CB8AC3E}">
        <p14:creationId xmlns:p14="http://schemas.microsoft.com/office/powerpoint/2010/main" val="822680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800"/>
              </a:spcBef>
              <a:spcAft>
                <a:spcPts val="0"/>
              </a:spcAft>
              <a:buClr>
                <a:schemeClr val="dk1"/>
              </a:buClr>
              <a:buSzPts val="1100"/>
              <a:buFont typeface="Arial"/>
              <a:buNone/>
            </a:pPr>
            <a:r>
              <a:rPr lang="en" sz="1600" b="1" u="sng">
                <a:solidFill>
                  <a:schemeClr val="dk1"/>
                </a:solidFill>
              </a:rPr>
              <a:t>Primary injury (direct impact)</a:t>
            </a:r>
            <a:endParaRPr sz="1600" b="1" u="sng">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a:solidFill>
                  <a:schemeClr val="dk1"/>
                </a:solidFill>
              </a:rPr>
              <a:t>Linear and rotational accelerations of the head during impact</a:t>
            </a:r>
            <a:endParaRPr sz="1400">
              <a:solidFill>
                <a:schemeClr val="dk1"/>
              </a:solidFill>
            </a:endParaRPr>
          </a:p>
          <a:p>
            <a:pPr marL="914400" lvl="1" indent="-304800" algn="l" rtl="0">
              <a:lnSpc>
                <a:spcPct val="100000"/>
              </a:lnSpc>
              <a:spcBef>
                <a:spcPts val="800"/>
              </a:spcBef>
              <a:spcAft>
                <a:spcPts val="0"/>
              </a:spcAft>
              <a:buClr>
                <a:schemeClr val="dk1"/>
              </a:buClr>
              <a:buSzPts val="1200"/>
              <a:buChar char="○"/>
            </a:pPr>
            <a:r>
              <a:rPr lang="en" sz="1200">
                <a:solidFill>
                  <a:schemeClr val="dk1"/>
                </a:solidFill>
              </a:rPr>
              <a:t>Acceleration puts strain on the brain!</a:t>
            </a:r>
            <a:endParaRPr sz="1200">
              <a:solidFill>
                <a:schemeClr val="dk1"/>
              </a:solidFill>
            </a:endParaRPr>
          </a:p>
          <a:p>
            <a:pPr marL="457200" lvl="0" indent="-317500" algn="l" rtl="0">
              <a:lnSpc>
                <a:spcPct val="100000"/>
              </a:lnSpc>
              <a:spcBef>
                <a:spcPts val="1000"/>
              </a:spcBef>
              <a:spcAft>
                <a:spcPts val="0"/>
              </a:spcAft>
              <a:buClr>
                <a:schemeClr val="dk1"/>
              </a:buClr>
              <a:buSzPts val="1400"/>
              <a:buChar char="●"/>
            </a:pPr>
            <a:r>
              <a:rPr lang="en" sz="1400">
                <a:solidFill>
                  <a:schemeClr val="dk1"/>
                </a:solidFill>
              </a:rPr>
              <a:t>Diffuse axonal injury (DAI)</a:t>
            </a:r>
            <a:endParaRPr sz="1400">
              <a:solidFill>
                <a:schemeClr val="dk1"/>
              </a:solidFill>
            </a:endParaRPr>
          </a:p>
          <a:p>
            <a:pPr marL="914400" lvl="1" indent="-317500" algn="l" rtl="0">
              <a:lnSpc>
                <a:spcPct val="100000"/>
              </a:lnSpc>
              <a:spcBef>
                <a:spcPts val="0"/>
              </a:spcBef>
              <a:spcAft>
                <a:spcPts val="0"/>
              </a:spcAft>
              <a:buClr>
                <a:schemeClr val="dk1"/>
              </a:buClr>
              <a:buSzPts val="1400"/>
              <a:buChar char="○"/>
            </a:pPr>
            <a:r>
              <a:rPr lang="en" sz="1400">
                <a:solidFill>
                  <a:schemeClr val="dk1"/>
                </a:solidFill>
              </a:rPr>
              <a:t>Diffuse axonal injury (DAI) is unique to TBI</a:t>
            </a:r>
            <a:endParaRPr sz="1400">
              <a:solidFill>
                <a:schemeClr val="dk1"/>
              </a:solidFill>
            </a:endParaRPr>
          </a:p>
          <a:p>
            <a:pPr marL="914400" lvl="1" indent="-317500" algn="l" rtl="0">
              <a:lnSpc>
                <a:spcPct val="100000"/>
              </a:lnSpc>
              <a:spcBef>
                <a:spcPts val="0"/>
              </a:spcBef>
              <a:spcAft>
                <a:spcPts val="0"/>
              </a:spcAft>
              <a:buClr>
                <a:schemeClr val="dk1"/>
              </a:buClr>
              <a:buSzPts val="1400"/>
              <a:buChar char="○"/>
            </a:pPr>
            <a:r>
              <a:rPr lang="en" sz="1400">
                <a:solidFill>
                  <a:schemeClr val="dk1"/>
                </a:solidFill>
              </a:rPr>
              <a:t>Axonal injury is the MCC of unconsciousness during and following the first 24 hrs of injury</a:t>
            </a:r>
            <a:endParaRPr sz="1400">
              <a:solidFill>
                <a:schemeClr val="dk1"/>
              </a:solidFill>
            </a:endParaRPr>
          </a:p>
          <a:p>
            <a:pPr marL="914400" lvl="1" indent="-304800" algn="l" rtl="0">
              <a:lnSpc>
                <a:spcPct val="100000"/>
              </a:lnSpc>
              <a:spcBef>
                <a:spcPts val="0"/>
              </a:spcBef>
              <a:spcAft>
                <a:spcPts val="0"/>
              </a:spcAft>
              <a:buClr>
                <a:schemeClr val="dk1"/>
              </a:buClr>
              <a:buSzPts val="1200"/>
              <a:buChar char="○"/>
            </a:pPr>
            <a:r>
              <a:rPr lang="en" sz="1200">
                <a:solidFill>
                  <a:schemeClr val="dk1"/>
                </a:solidFill>
              </a:rPr>
              <a:t>2/2 shearing forces resulting from linear and rotational acceleration and deceleration</a:t>
            </a:r>
            <a:endParaRPr sz="1200">
              <a:solidFill>
                <a:schemeClr val="dk1"/>
              </a:solidFill>
            </a:endParaRPr>
          </a:p>
          <a:p>
            <a:pPr marL="914400" lvl="1" indent="-304800" algn="l" rtl="0">
              <a:lnSpc>
                <a:spcPct val="100000"/>
              </a:lnSpc>
              <a:spcBef>
                <a:spcPts val="0"/>
              </a:spcBef>
              <a:spcAft>
                <a:spcPts val="0"/>
              </a:spcAft>
              <a:buClr>
                <a:schemeClr val="dk1"/>
              </a:buClr>
              <a:buSzPts val="1200"/>
              <a:buChar char="○"/>
            </a:pPr>
            <a:r>
              <a:rPr lang="en" sz="1200" b="1">
                <a:solidFill>
                  <a:schemeClr val="dk1"/>
                </a:solidFill>
              </a:rPr>
              <a:t>Occurs at GWM junction and can includes damage to the corpus callosum and the brainstem areas,</a:t>
            </a:r>
            <a:r>
              <a:rPr lang="en" sz="1200">
                <a:solidFill>
                  <a:schemeClr val="dk1"/>
                </a:solidFill>
              </a:rPr>
              <a:t> depending on severity</a:t>
            </a:r>
            <a:endParaRPr sz="1200">
              <a:solidFill>
                <a:schemeClr val="dk1"/>
              </a:solidFill>
            </a:endParaRPr>
          </a:p>
          <a:p>
            <a:pPr marL="914400" lvl="1" indent="-304800" algn="l" rtl="0">
              <a:lnSpc>
                <a:spcPct val="100000"/>
              </a:lnSpc>
              <a:spcBef>
                <a:spcPts val="800"/>
              </a:spcBef>
              <a:spcAft>
                <a:spcPts val="0"/>
              </a:spcAft>
              <a:buClr>
                <a:schemeClr val="dk1"/>
              </a:buClr>
              <a:buSzPts val="1200"/>
              <a:buChar char="○"/>
            </a:pPr>
            <a:r>
              <a:rPr lang="en" sz="1200">
                <a:solidFill>
                  <a:schemeClr val="dk1"/>
                </a:solidFill>
              </a:rPr>
              <a:t>Not easily seen on imaging because changes petechial hemorrhaging is often microscopic (unless looking at MRI SWI)</a:t>
            </a:r>
            <a:endParaRPr sz="1200">
              <a:solidFill>
                <a:schemeClr val="dk1"/>
              </a:solidFill>
            </a:endParaRPr>
          </a:p>
          <a:p>
            <a:pPr marL="1371600" lvl="2" indent="-304800" algn="l" rtl="0">
              <a:lnSpc>
                <a:spcPct val="100000"/>
              </a:lnSpc>
              <a:spcBef>
                <a:spcPts val="800"/>
              </a:spcBef>
              <a:spcAft>
                <a:spcPts val="0"/>
              </a:spcAft>
              <a:buClr>
                <a:schemeClr val="dk1"/>
              </a:buClr>
              <a:buSzPts val="1200"/>
              <a:buChar char="■"/>
            </a:pPr>
            <a:r>
              <a:rPr lang="en" sz="1200">
                <a:solidFill>
                  <a:schemeClr val="dk1"/>
                </a:solidFill>
              </a:rPr>
              <a:t>As such, the diagnosis is often not suspected until later when patients fail to recover neurologically as expected. </a:t>
            </a:r>
            <a:endParaRPr sz="1200">
              <a:solidFill>
                <a:schemeClr val="dk1"/>
              </a:solidFill>
            </a:endParaRPr>
          </a:p>
          <a:p>
            <a:pPr marL="914400" lvl="1" indent="-304800" algn="l" rtl="0">
              <a:lnSpc>
                <a:spcPct val="100000"/>
              </a:lnSpc>
              <a:spcBef>
                <a:spcPts val="0"/>
              </a:spcBef>
              <a:spcAft>
                <a:spcPts val="0"/>
              </a:spcAft>
              <a:buClr>
                <a:schemeClr val="dk1"/>
              </a:buClr>
              <a:buSzPts val="1200"/>
              <a:buChar char="○"/>
            </a:pPr>
            <a:r>
              <a:rPr lang="en" sz="1200">
                <a:solidFill>
                  <a:schemeClr val="dk1"/>
                </a:solidFill>
              </a:rPr>
              <a:t>Not easily seen on imaging because changes petechial hemorrhaging is often microscopic</a:t>
            </a:r>
            <a:endParaRPr sz="1200">
              <a:solidFill>
                <a:schemeClr val="dk1"/>
              </a:solidFill>
            </a:endParaRPr>
          </a:p>
          <a:p>
            <a:pPr marL="914400" lvl="1" indent="-304800" algn="l" rtl="0">
              <a:lnSpc>
                <a:spcPct val="100000"/>
              </a:lnSpc>
              <a:spcBef>
                <a:spcPts val="0"/>
              </a:spcBef>
              <a:spcAft>
                <a:spcPts val="0"/>
              </a:spcAft>
              <a:buClr>
                <a:schemeClr val="dk1"/>
              </a:buClr>
              <a:buSzPts val="1200"/>
              <a:buChar char="○"/>
            </a:pPr>
            <a:r>
              <a:rPr lang="en" sz="1200">
                <a:solidFill>
                  <a:schemeClr val="dk1"/>
                </a:solidFill>
              </a:rPr>
              <a:t>As such, the diagnosis is often not suspected until later when patients fail to recover neurologically as expected. </a:t>
            </a:r>
            <a:endParaRPr sz="1200">
              <a:solidFill>
                <a:schemeClr val="dk1"/>
              </a:solidFill>
            </a:endParaRPr>
          </a:p>
          <a:p>
            <a:pPr marL="457200" lvl="0" indent="0" algn="l" rtl="0">
              <a:lnSpc>
                <a:spcPct val="100000"/>
              </a:lnSpc>
              <a:spcBef>
                <a:spcPts val="800"/>
              </a:spcBef>
              <a:spcAft>
                <a:spcPts val="0"/>
              </a:spcAft>
              <a:buClr>
                <a:schemeClr val="dk1"/>
              </a:buClr>
              <a:buSzPts val="1100"/>
              <a:buFont typeface="Arial"/>
              <a:buNone/>
            </a:pPr>
            <a:endParaRPr sz="1200" b="1">
              <a:solidFill>
                <a:schemeClr val="dk1"/>
              </a:solidFill>
            </a:endParaRPr>
          </a:p>
          <a:p>
            <a:pPr marL="0" lvl="0" indent="0" algn="l" rtl="0">
              <a:lnSpc>
                <a:spcPct val="100000"/>
              </a:lnSpc>
              <a:spcBef>
                <a:spcPts val="80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
              <a:t>Initial injury - initial insult to brain architecture, usually due to trauma (falls, MVAs, etc.); also involves swelling, pressure</a:t>
            </a:r>
            <a:endParaRPr/>
          </a:p>
          <a:p>
            <a:pPr marL="0" lvl="0" indent="0" algn="l" rtl="0">
              <a:lnSpc>
                <a:spcPct val="115000"/>
              </a:lnSpc>
              <a:spcBef>
                <a:spcPts val="0"/>
              </a:spcBef>
              <a:spcAft>
                <a:spcPts val="0"/>
              </a:spcAft>
              <a:buClr>
                <a:schemeClr val="dk1"/>
              </a:buClr>
              <a:buSzPts val="1100"/>
              <a:buFont typeface="Arial"/>
              <a:buNone/>
            </a:pPr>
            <a:r>
              <a:rPr lang="en"/>
              <a:t>Secondary injury - subsequent cascade of biochemical changes, resulting in release of neurotoxins and excessive of neurotransmitters, causing further neuronal injury</a:t>
            </a:r>
            <a:endParaRPr/>
          </a:p>
          <a:p>
            <a:pPr marL="0" lvl="0" indent="0" algn="l" rtl="0">
              <a:lnSpc>
                <a:spcPct val="115000"/>
              </a:lnSpc>
              <a:spcBef>
                <a:spcPts val="0"/>
              </a:spcBef>
              <a:spcAft>
                <a:spcPts val="0"/>
              </a:spcAft>
              <a:buClr>
                <a:schemeClr val="dk1"/>
              </a:buClr>
              <a:buSzPts val="1100"/>
              <a:buFont typeface="Arial"/>
              <a:buNone/>
            </a:pPr>
            <a:r>
              <a:rPr lang="en"/>
              <a:t>This causes changes in behavior that can be tracked over days to weeks as the patient progresses in their medical course</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00000"/>
              </a:lnSpc>
              <a:spcBef>
                <a:spcPts val="800"/>
              </a:spcBef>
              <a:spcAft>
                <a:spcPts val="0"/>
              </a:spcAft>
              <a:buClr>
                <a:schemeClr val="dk1"/>
              </a:buClr>
              <a:buSzPts val="1600"/>
              <a:buFont typeface="Arial"/>
              <a:buNone/>
            </a:pPr>
            <a:r>
              <a:rPr lang="en" sz="1800" b="1">
                <a:solidFill>
                  <a:srgbClr val="292B2C"/>
                </a:solidFill>
              </a:rPr>
              <a:t>Primary injury (direct impact)</a:t>
            </a:r>
            <a:endParaRPr sz="1800" b="1">
              <a:solidFill>
                <a:srgbClr val="292B2C"/>
              </a:solidFill>
            </a:endParaRPr>
          </a:p>
          <a:p>
            <a:pPr marL="457200" lvl="0" indent="-330200" algn="l" rtl="0">
              <a:lnSpc>
                <a:spcPct val="100000"/>
              </a:lnSpc>
              <a:spcBef>
                <a:spcPts val="800"/>
              </a:spcBef>
              <a:spcAft>
                <a:spcPts val="0"/>
              </a:spcAft>
              <a:buClr>
                <a:srgbClr val="292B2C"/>
              </a:buClr>
              <a:buSzPts val="1600"/>
              <a:buChar char="-"/>
            </a:pPr>
            <a:r>
              <a:rPr lang="en" sz="1600" b="1">
                <a:solidFill>
                  <a:srgbClr val="292B2C"/>
                </a:solidFill>
              </a:rPr>
              <a:t>Linear and rotational accelerations of the head during impact resulting in a combination of diffuse and focal injury</a:t>
            </a:r>
            <a:endParaRPr sz="1600" b="1">
              <a:solidFill>
                <a:srgbClr val="292B2C"/>
              </a:solidFill>
            </a:endParaRPr>
          </a:p>
          <a:p>
            <a:pPr marL="457200" lvl="0" indent="-330200" algn="l" rtl="0">
              <a:lnSpc>
                <a:spcPct val="100000"/>
              </a:lnSpc>
              <a:spcBef>
                <a:spcPts val="0"/>
              </a:spcBef>
              <a:spcAft>
                <a:spcPts val="0"/>
              </a:spcAft>
              <a:buClr>
                <a:srgbClr val="292B2C"/>
              </a:buClr>
              <a:buSzPts val="1600"/>
              <a:buChar char="-"/>
            </a:pPr>
            <a:r>
              <a:rPr lang="en" sz="1600" b="1">
                <a:solidFill>
                  <a:srgbClr val="292B2C"/>
                </a:solidFill>
              </a:rPr>
              <a:t>Diffuse axonal injury (DAI)</a:t>
            </a:r>
            <a:endParaRPr sz="1600" b="1">
              <a:solidFill>
                <a:srgbClr val="292B2C"/>
              </a:solidFill>
            </a:endParaRPr>
          </a:p>
          <a:p>
            <a:pPr marL="914400" lvl="1" indent="-317500" algn="l" rtl="0">
              <a:lnSpc>
                <a:spcPct val="100000"/>
              </a:lnSpc>
              <a:spcBef>
                <a:spcPts val="0"/>
              </a:spcBef>
              <a:spcAft>
                <a:spcPts val="0"/>
              </a:spcAft>
              <a:buClr>
                <a:srgbClr val="292B2C"/>
              </a:buClr>
              <a:buSzPts val="1400"/>
              <a:buChar char="-"/>
            </a:pPr>
            <a:r>
              <a:rPr lang="en" sz="1600" b="1">
                <a:solidFill>
                  <a:srgbClr val="292B2C"/>
                </a:solidFill>
              </a:rPr>
              <a:t>Occurs at grey/white matter junction and can include damage to the corpus callosum and the brainstem areas</a:t>
            </a:r>
            <a:endParaRPr sz="1600">
              <a:solidFill>
                <a:srgbClr val="292B2C"/>
              </a:solidFill>
            </a:endParaRPr>
          </a:p>
          <a:p>
            <a:pPr marL="914400" lvl="1" indent="-317500" algn="l" rtl="0">
              <a:lnSpc>
                <a:spcPct val="100000"/>
              </a:lnSpc>
              <a:spcBef>
                <a:spcPts val="0"/>
              </a:spcBef>
              <a:spcAft>
                <a:spcPts val="0"/>
              </a:spcAft>
              <a:buClr>
                <a:srgbClr val="292B2C"/>
              </a:buClr>
              <a:buSzPts val="1400"/>
              <a:buChar char="-"/>
            </a:pPr>
            <a:r>
              <a:rPr lang="en" sz="1600">
                <a:solidFill>
                  <a:srgbClr val="292B2C"/>
                </a:solidFill>
              </a:rPr>
              <a:t>Not easily seen on conventional imaging because changes (petechial hemorrhaging) are often microscopic</a:t>
            </a:r>
            <a:endParaRPr sz="1600">
              <a:solidFill>
                <a:srgbClr val="292B2C"/>
              </a:solidFill>
            </a:endParaRPr>
          </a:p>
          <a:p>
            <a:pPr marL="914400" lvl="1" indent="-317500" algn="l" rtl="0">
              <a:lnSpc>
                <a:spcPct val="100000"/>
              </a:lnSpc>
              <a:spcBef>
                <a:spcPts val="0"/>
              </a:spcBef>
              <a:spcAft>
                <a:spcPts val="0"/>
              </a:spcAft>
              <a:buClr>
                <a:srgbClr val="292B2C"/>
              </a:buClr>
              <a:buSzPts val="1400"/>
              <a:buChar char="-"/>
            </a:pPr>
            <a:r>
              <a:rPr lang="en" sz="1600">
                <a:solidFill>
                  <a:srgbClr val="292B2C"/>
                </a:solidFill>
              </a:rPr>
              <a:t>As such, the diagnosis is often not suspected until later when patients fail to recover neurologically as expected</a:t>
            </a:r>
            <a:endParaRPr sz="1600">
              <a:solidFill>
                <a:srgbClr val="292B2C"/>
              </a:solidFill>
            </a:endParaRPr>
          </a:p>
          <a:p>
            <a:pPr marL="0" lvl="0" indent="0" algn="l" rtl="0">
              <a:lnSpc>
                <a:spcPct val="100000"/>
              </a:lnSpc>
              <a:spcBef>
                <a:spcPts val="800"/>
              </a:spcBef>
              <a:spcAft>
                <a:spcPts val="0"/>
              </a:spcAft>
              <a:buClr>
                <a:schemeClr val="dk1"/>
              </a:buClr>
              <a:buSzPts val="1600"/>
              <a:buFont typeface="Arial"/>
              <a:buNone/>
            </a:pPr>
            <a:r>
              <a:rPr lang="en" sz="1600" b="1">
                <a:solidFill>
                  <a:srgbClr val="292B2C"/>
                </a:solidFill>
              </a:rPr>
              <a:t>Secondary injury</a:t>
            </a:r>
            <a:endParaRPr sz="1600" b="1">
              <a:solidFill>
                <a:srgbClr val="292B2C"/>
              </a:solidFill>
            </a:endParaRPr>
          </a:p>
          <a:p>
            <a:pPr marL="457200" lvl="0" indent="-330200" algn="l" rtl="0">
              <a:lnSpc>
                <a:spcPct val="100000"/>
              </a:lnSpc>
              <a:spcBef>
                <a:spcPts val="800"/>
              </a:spcBef>
              <a:spcAft>
                <a:spcPts val="0"/>
              </a:spcAft>
              <a:buClr>
                <a:srgbClr val="292B2C"/>
              </a:buClr>
              <a:buSzPts val="1600"/>
              <a:buChar char="-"/>
            </a:pPr>
            <a:r>
              <a:rPr lang="en" sz="1600" b="1">
                <a:solidFill>
                  <a:srgbClr val="292B2C"/>
                </a:solidFill>
              </a:rPr>
              <a:t>Metabolic changes that manifest weeks or months following injury</a:t>
            </a:r>
            <a:endParaRPr sz="1600" b="1">
              <a:solidFill>
                <a:srgbClr val="292B2C"/>
              </a:solidFill>
            </a:endParaRPr>
          </a:p>
          <a:p>
            <a:pPr marL="0" lvl="0" indent="0" algn="l" rtl="0">
              <a:lnSpc>
                <a:spcPct val="100000"/>
              </a:lnSpc>
              <a:spcBef>
                <a:spcPts val="800"/>
              </a:spcBef>
              <a:spcAft>
                <a:spcPts val="0"/>
              </a:spcAft>
              <a:buClr>
                <a:schemeClr val="dk1"/>
              </a:buClr>
              <a:buSzPts val="1600"/>
              <a:buFont typeface="Arial"/>
              <a:buNone/>
            </a:pPr>
            <a:endParaRPr sz="1400" b="1">
              <a:solidFill>
                <a:srgbClr val="292B2C"/>
              </a:solidFill>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 sz="1200" u="sng">
                <a:solidFill>
                  <a:schemeClr val="hlink"/>
                </a:solidFill>
                <a:hlinkClick r:id="rId3"/>
              </a:rPr>
              <a:t>TBI Clinician Guideline (cdc.gov)</a:t>
            </a:r>
            <a:r>
              <a:rPr lang="en" sz="1200">
                <a:solidFill>
                  <a:schemeClr val="dk1"/>
                </a:solidFill>
              </a:rPr>
              <a:t> /</a:t>
            </a:r>
            <a:r>
              <a:rPr lang="en" sz="1200">
                <a:solidFill>
                  <a:schemeClr val="dk1"/>
                </a:solidFill>
                <a:uFill>
                  <a:noFill/>
                </a:uFill>
                <a:hlinkClick r:id="rId4">
                  <a:extLst>
                    <a:ext uri="{A12FA001-AC4F-418D-AE19-62706E023703}">
                      <ahyp:hlinkClr xmlns:ahyp="http://schemas.microsoft.com/office/drawing/2018/hyperlinkcolor" val="tx"/>
                    </a:ext>
                  </a:extLst>
                </a:hlinkClick>
              </a:rPr>
              <a:t> </a:t>
            </a:r>
            <a:r>
              <a:rPr lang="en" sz="1200" u="sng">
                <a:solidFill>
                  <a:schemeClr val="hlink"/>
                </a:solidFill>
                <a:hlinkClick r:id="rId4"/>
              </a:rPr>
              <a:t>Diffuse axonal injury | Radiology Reference Article | Radiopaedia.org</a:t>
            </a:r>
            <a:endParaRPr sz="1200" u="sng">
              <a:solidFill>
                <a:schemeClr val="hlink"/>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•Primary injury (direct injury on impact)</a:t>
            </a:r>
            <a:endParaRPr sz="120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sz="1200">
                <a:solidFill>
                  <a:schemeClr val="dk1"/>
                </a:solidFill>
              </a:rPr>
              <a:t>•Current data suggest that both linear and rotational accelerations of the head during impact are primary risk factors </a:t>
            </a:r>
            <a:endParaRPr sz="120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sz="1200">
                <a:solidFill>
                  <a:schemeClr val="dk1"/>
                </a:solidFill>
              </a:rPr>
              <a:t>•Head acceleration is thought to result in strain patterns on brain tissue, which may cause injury to white matter tracts via DAI</a:t>
            </a:r>
            <a:endParaRPr sz="120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sz="1200">
                <a:solidFill>
                  <a:schemeClr val="dk1"/>
                </a:solidFill>
              </a:rPr>
              <a:t>•Diffuse axonal injury</a:t>
            </a:r>
            <a:endParaRPr sz="120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sz="1200">
                <a:solidFill>
                  <a:schemeClr val="dk1"/>
                </a:solidFill>
              </a:rPr>
              <a:t>•2/2 shearing forces resulting from rotational acceleration &lt; deceleration</a:t>
            </a:r>
            <a:endParaRPr sz="120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sz="1200">
                <a:solidFill>
                  <a:schemeClr val="dk1"/>
                </a:solidFill>
              </a:rPr>
              <a:t>•Occurs at GWM junction (Watershed areas) and includes damage to the corpus callosum and the brainstem areas</a:t>
            </a:r>
            <a:endParaRPr sz="120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sz="1200">
                <a:solidFill>
                  <a:schemeClr val="dk1"/>
                </a:solidFill>
              </a:rPr>
              <a:t>•</a:t>
            </a:r>
            <a:r>
              <a:rPr lang="en" sz="1200">
                <a:solidFill>
                  <a:srgbClr val="3D3D3D"/>
                </a:solidFill>
              </a:rPr>
              <a:t>Non-contrast CT of the brain is routine in patients presenting with head injuries (as they’re good for acutely seeing macroscopic hemorrhage). Unfortunately, CT is not sensitive to subtle diffuse axonal injury (because it’s microscopic petechial hemorrhaging) and as such, some patients with relatively normal CT scans may have significant unexplained neurological deficit </a:t>
            </a:r>
            <a:endParaRPr sz="1200">
              <a:solidFill>
                <a:srgbClr val="3D3D3D"/>
              </a:solidFill>
            </a:endParaRPr>
          </a:p>
          <a:p>
            <a:pPr marL="12700" lvl="0" indent="0" algn="l" rtl="0">
              <a:lnSpc>
                <a:spcPct val="115000"/>
              </a:lnSpc>
              <a:spcBef>
                <a:spcPts val="0"/>
              </a:spcBef>
              <a:spcAft>
                <a:spcPts val="0"/>
              </a:spcAft>
              <a:buClr>
                <a:schemeClr val="dk1"/>
              </a:buClr>
              <a:buSzPts val="1100"/>
              <a:buFont typeface="Arial"/>
              <a:buNone/>
            </a:pPr>
            <a:r>
              <a:rPr lang="en" sz="1200">
                <a:solidFill>
                  <a:schemeClr val="dk1"/>
                </a:solidFill>
              </a:rPr>
              <a:t>•As such, the diagnosis is often not suspected until later when patients fail to recover neurologically as expected.</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•Secondary injury</a:t>
            </a:r>
            <a:endParaRPr sz="120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sz="1200">
                <a:solidFill>
                  <a:schemeClr val="dk1"/>
                </a:solidFill>
              </a:rPr>
              <a:t>•Edema, free radicals, excitatory amino acids</a:t>
            </a:r>
            <a:endParaRPr sz="120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sz="1200">
                <a:solidFill>
                  <a:schemeClr val="dk1"/>
                </a:solidFill>
              </a:rPr>
              <a:t>•</a:t>
            </a:r>
            <a:r>
              <a:rPr lang="en" sz="1200">
                <a:solidFill>
                  <a:srgbClr val="3D3D3D"/>
                </a:solidFill>
              </a:rPr>
              <a:t>Neurons may undergo degeneration in the weeks or months after trauma (secondary axonotmesis).</a:t>
            </a:r>
            <a:endParaRPr sz="1200">
              <a:solidFill>
                <a:srgbClr val="3D3D3D"/>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800"/>
              </a:spcBef>
              <a:spcAft>
                <a:spcPts val="0"/>
              </a:spcAft>
              <a:buClr>
                <a:schemeClr val="dk1"/>
              </a:buClr>
              <a:buSzPts val="1100"/>
              <a:buFont typeface="Arial"/>
              <a:buNone/>
            </a:pPr>
            <a:r>
              <a:rPr lang="en" sz="1600" b="1" u="sng">
                <a:solidFill>
                  <a:schemeClr val="dk1"/>
                </a:solidFill>
              </a:rPr>
              <a:t>Primary injury (direct impact)</a:t>
            </a:r>
            <a:endParaRPr sz="1600" b="1" u="sng">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a:solidFill>
                  <a:schemeClr val="dk1"/>
                </a:solidFill>
              </a:rPr>
              <a:t>Linear and rotational accelerations of the head during impact</a:t>
            </a:r>
            <a:endParaRPr sz="1400">
              <a:solidFill>
                <a:schemeClr val="dk1"/>
              </a:solidFill>
            </a:endParaRPr>
          </a:p>
          <a:p>
            <a:pPr marL="914400" lvl="1" indent="-304800" algn="l" rtl="0">
              <a:lnSpc>
                <a:spcPct val="100000"/>
              </a:lnSpc>
              <a:spcBef>
                <a:spcPts val="800"/>
              </a:spcBef>
              <a:spcAft>
                <a:spcPts val="0"/>
              </a:spcAft>
              <a:buClr>
                <a:schemeClr val="dk1"/>
              </a:buClr>
              <a:buSzPts val="1200"/>
              <a:buChar char="○"/>
            </a:pPr>
            <a:r>
              <a:rPr lang="en" sz="1200">
                <a:solidFill>
                  <a:schemeClr val="dk1"/>
                </a:solidFill>
              </a:rPr>
              <a:t>Acceleration puts strain on the brain!</a:t>
            </a:r>
            <a:endParaRPr sz="1200">
              <a:solidFill>
                <a:schemeClr val="dk1"/>
              </a:solidFill>
            </a:endParaRPr>
          </a:p>
          <a:p>
            <a:pPr marL="457200" lvl="0" indent="-317500" algn="l" rtl="0">
              <a:lnSpc>
                <a:spcPct val="100000"/>
              </a:lnSpc>
              <a:spcBef>
                <a:spcPts val="1000"/>
              </a:spcBef>
              <a:spcAft>
                <a:spcPts val="0"/>
              </a:spcAft>
              <a:buClr>
                <a:schemeClr val="dk1"/>
              </a:buClr>
              <a:buSzPts val="1400"/>
              <a:buChar char="●"/>
            </a:pPr>
            <a:r>
              <a:rPr lang="en" sz="1400">
                <a:solidFill>
                  <a:schemeClr val="dk1"/>
                </a:solidFill>
              </a:rPr>
              <a:t>Diffuse axonal injury (DAI)</a:t>
            </a:r>
            <a:endParaRPr sz="1400">
              <a:solidFill>
                <a:schemeClr val="dk1"/>
              </a:solidFill>
            </a:endParaRPr>
          </a:p>
          <a:p>
            <a:pPr marL="914400" lvl="1" indent="-317500" algn="l" rtl="0">
              <a:lnSpc>
                <a:spcPct val="100000"/>
              </a:lnSpc>
              <a:spcBef>
                <a:spcPts val="0"/>
              </a:spcBef>
              <a:spcAft>
                <a:spcPts val="0"/>
              </a:spcAft>
              <a:buClr>
                <a:schemeClr val="dk1"/>
              </a:buClr>
              <a:buSzPts val="1400"/>
              <a:buChar char="○"/>
            </a:pPr>
            <a:r>
              <a:rPr lang="en" sz="1400">
                <a:solidFill>
                  <a:schemeClr val="dk1"/>
                </a:solidFill>
              </a:rPr>
              <a:t>Diffuse axonal injury (DAI) is unique to TBI</a:t>
            </a:r>
            <a:endParaRPr sz="1400">
              <a:solidFill>
                <a:schemeClr val="dk1"/>
              </a:solidFill>
            </a:endParaRPr>
          </a:p>
          <a:p>
            <a:pPr marL="914400" lvl="1" indent="-317500" algn="l" rtl="0">
              <a:lnSpc>
                <a:spcPct val="100000"/>
              </a:lnSpc>
              <a:spcBef>
                <a:spcPts val="0"/>
              </a:spcBef>
              <a:spcAft>
                <a:spcPts val="0"/>
              </a:spcAft>
              <a:buClr>
                <a:schemeClr val="dk1"/>
              </a:buClr>
              <a:buSzPts val="1400"/>
              <a:buChar char="○"/>
            </a:pPr>
            <a:r>
              <a:rPr lang="en" sz="1400">
                <a:solidFill>
                  <a:schemeClr val="dk1"/>
                </a:solidFill>
              </a:rPr>
              <a:t>Axonal injury is the MCC of unconsciousness during and following the first 24 hrs of injury</a:t>
            </a:r>
            <a:endParaRPr sz="1400">
              <a:solidFill>
                <a:schemeClr val="dk1"/>
              </a:solidFill>
            </a:endParaRPr>
          </a:p>
          <a:p>
            <a:pPr marL="914400" lvl="1" indent="-304800" algn="l" rtl="0">
              <a:lnSpc>
                <a:spcPct val="100000"/>
              </a:lnSpc>
              <a:spcBef>
                <a:spcPts val="0"/>
              </a:spcBef>
              <a:spcAft>
                <a:spcPts val="0"/>
              </a:spcAft>
              <a:buClr>
                <a:schemeClr val="dk1"/>
              </a:buClr>
              <a:buSzPts val="1200"/>
              <a:buChar char="○"/>
            </a:pPr>
            <a:r>
              <a:rPr lang="en" sz="1200">
                <a:solidFill>
                  <a:schemeClr val="dk1"/>
                </a:solidFill>
              </a:rPr>
              <a:t>2/2 shearing forces resulting from linear and rotational acceleration and deceleration</a:t>
            </a:r>
            <a:endParaRPr sz="1200">
              <a:solidFill>
                <a:schemeClr val="dk1"/>
              </a:solidFill>
            </a:endParaRPr>
          </a:p>
          <a:p>
            <a:pPr marL="914400" lvl="1" indent="-304800" algn="l" rtl="0">
              <a:lnSpc>
                <a:spcPct val="100000"/>
              </a:lnSpc>
              <a:spcBef>
                <a:spcPts val="0"/>
              </a:spcBef>
              <a:spcAft>
                <a:spcPts val="0"/>
              </a:spcAft>
              <a:buClr>
                <a:schemeClr val="dk1"/>
              </a:buClr>
              <a:buSzPts val="1200"/>
              <a:buChar char="○"/>
            </a:pPr>
            <a:r>
              <a:rPr lang="en" sz="1200" b="1">
                <a:solidFill>
                  <a:schemeClr val="dk1"/>
                </a:solidFill>
              </a:rPr>
              <a:t>Occurs at GWM junction and can includes damage to the corpus callosum and the brainstem areas,</a:t>
            </a:r>
            <a:r>
              <a:rPr lang="en" sz="1200">
                <a:solidFill>
                  <a:schemeClr val="dk1"/>
                </a:solidFill>
              </a:rPr>
              <a:t> depending on severity</a:t>
            </a:r>
            <a:endParaRPr sz="1200">
              <a:solidFill>
                <a:schemeClr val="dk1"/>
              </a:solidFill>
            </a:endParaRPr>
          </a:p>
          <a:p>
            <a:pPr marL="914400" lvl="1" indent="-304800" algn="l" rtl="0">
              <a:lnSpc>
                <a:spcPct val="100000"/>
              </a:lnSpc>
              <a:spcBef>
                <a:spcPts val="800"/>
              </a:spcBef>
              <a:spcAft>
                <a:spcPts val="0"/>
              </a:spcAft>
              <a:buClr>
                <a:schemeClr val="dk1"/>
              </a:buClr>
              <a:buSzPts val="1200"/>
              <a:buChar char="○"/>
            </a:pPr>
            <a:r>
              <a:rPr lang="en" sz="1200">
                <a:solidFill>
                  <a:schemeClr val="dk1"/>
                </a:solidFill>
              </a:rPr>
              <a:t>Not easily seen on imaging because changes petechial hemorrhaging is often microscopic (unless looking at MRI SWI)</a:t>
            </a:r>
            <a:endParaRPr sz="1200">
              <a:solidFill>
                <a:schemeClr val="dk1"/>
              </a:solidFill>
            </a:endParaRPr>
          </a:p>
          <a:p>
            <a:pPr marL="1371600" lvl="2" indent="-304800" algn="l" rtl="0">
              <a:lnSpc>
                <a:spcPct val="100000"/>
              </a:lnSpc>
              <a:spcBef>
                <a:spcPts val="800"/>
              </a:spcBef>
              <a:spcAft>
                <a:spcPts val="0"/>
              </a:spcAft>
              <a:buClr>
                <a:schemeClr val="dk1"/>
              </a:buClr>
              <a:buSzPts val="1200"/>
              <a:buChar char="■"/>
            </a:pPr>
            <a:r>
              <a:rPr lang="en" sz="1200">
                <a:solidFill>
                  <a:schemeClr val="dk1"/>
                </a:solidFill>
              </a:rPr>
              <a:t>As such, the diagnosis is often not suspected until later when patients fail to recover neurologically as expected. </a:t>
            </a:r>
            <a:endParaRPr sz="1200">
              <a:solidFill>
                <a:schemeClr val="dk1"/>
              </a:solidFill>
            </a:endParaRPr>
          </a:p>
          <a:p>
            <a:pPr marL="914400" lvl="1" indent="-304800" algn="l" rtl="0">
              <a:lnSpc>
                <a:spcPct val="100000"/>
              </a:lnSpc>
              <a:spcBef>
                <a:spcPts val="0"/>
              </a:spcBef>
              <a:spcAft>
                <a:spcPts val="0"/>
              </a:spcAft>
              <a:buClr>
                <a:schemeClr val="dk1"/>
              </a:buClr>
              <a:buSzPts val="1200"/>
              <a:buChar char="○"/>
            </a:pPr>
            <a:r>
              <a:rPr lang="en" sz="1200">
                <a:solidFill>
                  <a:schemeClr val="dk1"/>
                </a:solidFill>
              </a:rPr>
              <a:t>Not easily seen on imaging because changes petechial hemorrhaging is often microscopic</a:t>
            </a:r>
            <a:endParaRPr sz="1200">
              <a:solidFill>
                <a:schemeClr val="dk1"/>
              </a:solidFill>
            </a:endParaRPr>
          </a:p>
          <a:p>
            <a:pPr marL="914400" lvl="1" indent="-304800" algn="l" rtl="0">
              <a:lnSpc>
                <a:spcPct val="100000"/>
              </a:lnSpc>
              <a:spcBef>
                <a:spcPts val="0"/>
              </a:spcBef>
              <a:spcAft>
                <a:spcPts val="0"/>
              </a:spcAft>
              <a:buClr>
                <a:schemeClr val="dk1"/>
              </a:buClr>
              <a:buSzPts val="1200"/>
              <a:buChar char="○"/>
            </a:pPr>
            <a:r>
              <a:rPr lang="en" sz="1200">
                <a:solidFill>
                  <a:schemeClr val="dk1"/>
                </a:solidFill>
              </a:rPr>
              <a:t>As such, the diagnosis is often not suspected until later when patients fail to recover neurologically as expected. </a:t>
            </a:r>
            <a:endParaRPr sz="1200">
              <a:solidFill>
                <a:schemeClr val="dk1"/>
              </a:solidFill>
            </a:endParaRPr>
          </a:p>
          <a:p>
            <a:pPr marL="457200" lvl="0" indent="0" algn="l" rtl="0">
              <a:lnSpc>
                <a:spcPct val="100000"/>
              </a:lnSpc>
              <a:spcBef>
                <a:spcPts val="800"/>
              </a:spcBef>
              <a:spcAft>
                <a:spcPts val="0"/>
              </a:spcAft>
              <a:buClr>
                <a:schemeClr val="dk1"/>
              </a:buClr>
              <a:buSzPts val="1100"/>
              <a:buFont typeface="Arial"/>
              <a:buNone/>
            </a:pPr>
            <a:endParaRPr sz="1200" b="1">
              <a:solidFill>
                <a:schemeClr val="dk1"/>
              </a:solidFill>
            </a:endParaRPr>
          </a:p>
          <a:p>
            <a:pPr marL="0" lvl="0" indent="0" algn="l" rtl="0">
              <a:lnSpc>
                <a:spcPct val="100000"/>
              </a:lnSpc>
              <a:spcBef>
                <a:spcPts val="80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
              <a:t>Initial injury - initial insult to brain architecture, usually due to trauma (falls, MVAs, etc.); also involves swelling, pressure</a:t>
            </a:r>
            <a:endParaRPr/>
          </a:p>
          <a:p>
            <a:pPr marL="0" lvl="0" indent="0" algn="l" rtl="0">
              <a:lnSpc>
                <a:spcPct val="115000"/>
              </a:lnSpc>
              <a:spcBef>
                <a:spcPts val="0"/>
              </a:spcBef>
              <a:spcAft>
                <a:spcPts val="0"/>
              </a:spcAft>
              <a:buClr>
                <a:schemeClr val="dk1"/>
              </a:buClr>
              <a:buSzPts val="1100"/>
              <a:buFont typeface="Arial"/>
              <a:buNone/>
            </a:pPr>
            <a:r>
              <a:rPr lang="en"/>
              <a:t>Secondary injury - subsequent cascade of biochemical changes, resulting in release of neurotoxins and excessive of neurotransmitters, causing further neuronal injury</a:t>
            </a:r>
            <a:endParaRPr/>
          </a:p>
          <a:p>
            <a:pPr marL="0" lvl="0" indent="0" algn="l" rtl="0">
              <a:lnSpc>
                <a:spcPct val="115000"/>
              </a:lnSpc>
              <a:spcBef>
                <a:spcPts val="0"/>
              </a:spcBef>
              <a:spcAft>
                <a:spcPts val="0"/>
              </a:spcAft>
              <a:buClr>
                <a:schemeClr val="dk1"/>
              </a:buClr>
              <a:buSzPts val="1100"/>
              <a:buFont typeface="Arial"/>
              <a:buNone/>
            </a:pPr>
            <a:r>
              <a:rPr lang="en"/>
              <a:t>This causes changes in behavior that can be tracked over days to weeks as the patient progresses in their medical course</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00000"/>
              </a:lnSpc>
              <a:spcBef>
                <a:spcPts val="800"/>
              </a:spcBef>
              <a:spcAft>
                <a:spcPts val="0"/>
              </a:spcAft>
              <a:buClr>
                <a:schemeClr val="dk1"/>
              </a:buClr>
              <a:buSzPts val="1600"/>
              <a:buFont typeface="Arial"/>
              <a:buNone/>
            </a:pPr>
            <a:r>
              <a:rPr lang="en" sz="1800" b="1">
                <a:solidFill>
                  <a:srgbClr val="292B2C"/>
                </a:solidFill>
              </a:rPr>
              <a:t>Primary injury (direct impact)</a:t>
            </a:r>
            <a:endParaRPr sz="1800" b="1">
              <a:solidFill>
                <a:srgbClr val="292B2C"/>
              </a:solidFill>
            </a:endParaRPr>
          </a:p>
          <a:p>
            <a:pPr marL="457200" lvl="0" indent="-330200" algn="l" rtl="0">
              <a:lnSpc>
                <a:spcPct val="100000"/>
              </a:lnSpc>
              <a:spcBef>
                <a:spcPts val="800"/>
              </a:spcBef>
              <a:spcAft>
                <a:spcPts val="0"/>
              </a:spcAft>
              <a:buClr>
                <a:srgbClr val="292B2C"/>
              </a:buClr>
              <a:buSzPts val="1600"/>
              <a:buChar char="-"/>
            </a:pPr>
            <a:r>
              <a:rPr lang="en" sz="1600" b="1">
                <a:solidFill>
                  <a:srgbClr val="292B2C"/>
                </a:solidFill>
              </a:rPr>
              <a:t>Linear and rotational accelerations of the head during impact resulting in a combination of diffuse and focal injury</a:t>
            </a:r>
            <a:endParaRPr sz="1600" b="1">
              <a:solidFill>
                <a:srgbClr val="292B2C"/>
              </a:solidFill>
            </a:endParaRPr>
          </a:p>
          <a:p>
            <a:pPr marL="457200" lvl="0" indent="-330200" algn="l" rtl="0">
              <a:lnSpc>
                <a:spcPct val="100000"/>
              </a:lnSpc>
              <a:spcBef>
                <a:spcPts val="0"/>
              </a:spcBef>
              <a:spcAft>
                <a:spcPts val="0"/>
              </a:spcAft>
              <a:buClr>
                <a:srgbClr val="292B2C"/>
              </a:buClr>
              <a:buSzPts val="1600"/>
              <a:buChar char="-"/>
            </a:pPr>
            <a:r>
              <a:rPr lang="en" sz="1600" b="1">
                <a:solidFill>
                  <a:srgbClr val="292B2C"/>
                </a:solidFill>
              </a:rPr>
              <a:t>Diffuse axonal injury (DAI)</a:t>
            </a:r>
            <a:endParaRPr sz="1600" b="1">
              <a:solidFill>
                <a:srgbClr val="292B2C"/>
              </a:solidFill>
            </a:endParaRPr>
          </a:p>
          <a:p>
            <a:pPr marL="914400" lvl="1" indent="-317500" algn="l" rtl="0">
              <a:lnSpc>
                <a:spcPct val="100000"/>
              </a:lnSpc>
              <a:spcBef>
                <a:spcPts val="0"/>
              </a:spcBef>
              <a:spcAft>
                <a:spcPts val="0"/>
              </a:spcAft>
              <a:buClr>
                <a:srgbClr val="292B2C"/>
              </a:buClr>
              <a:buSzPts val="1400"/>
              <a:buChar char="-"/>
            </a:pPr>
            <a:r>
              <a:rPr lang="en" sz="1600" b="1">
                <a:solidFill>
                  <a:srgbClr val="292B2C"/>
                </a:solidFill>
              </a:rPr>
              <a:t>Occurs at grey/white matter junction and can include damage to the corpus callosum and the brainstem areas</a:t>
            </a:r>
            <a:endParaRPr sz="1600">
              <a:solidFill>
                <a:srgbClr val="292B2C"/>
              </a:solidFill>
            </a:endParaRPr>
          </a:p>
          <a:p>
            <a:pPr marL="914400" lvl="1" indent="-317500" algn="l" rtl="0">
              <a:lnSpc>
                <a:spcPct val="100000"/>
              </a:lnSpc>
              <a:spcBef>
                <a:spcPts val="0"/>
              </a:spcBef>
              <a:spcAft>
                <a:spcPts val="0"/>
              </a:spcAft>
              <a:buClr>
                <a:srgbClr val="292B2C"/>
              </a:buClr>
              <a:buSzPts val="1400"/>
              <a:buChar char="-"/>
            </a:pPr>
            <a:r>
              <a:rPr lang="en" sz="1600">
                <a:solidFill>
                  <a:srgbClr val="292B2C"/>
                </a:solidFill>
              </a:rPr>
              <a:t>Not easily seen on conventional imaging because changes (petechial hemorrhaging) are often microscopic</a:t>
            </a:r>
            <a:endParaRPr sz="1600">
              <a:solidFill>
                <a:srgbClr val="292B2C"/>
              </a:solidFill>
            </a:endParaRPr>
          </a:p>
          <a:p>
            <a:pPr marL="914400" lvl="1" indent="-317500" algn="l" rtl="0">
              <a:lnSpc>
                <a:spcPct val="100000"/>
              </a:lnSpc>
              <a:spcBef>
                <a:spcPts val="0"/>
              </a:spcBef>
              <a:spcAft>
                <a:spcPts val="0"/>
              </a:spcAft>
              <a:buClr>
                <a:srgbClr val="292B2C"/>
              </a:buClr>
              <a:buSzPts val="1400"/>
              <a:buChar char="-"/>
            </a:pPr>
            <a:r>
              <a:rPr lang="en" sz="1600">
                <a:solidFill>
                  <a:srgbClr val="292B2C"/>
                </a:solidFill>
              </a:rPr>
              <a:t>As such, the diagnosis is often not suspected until later when patients fail to recover neurologically as expected</a:t>
            </a:r>
            <a:endParaRPr sz="1600">
              <a:solidFill>
                <a:srgbClr val="292B2C"/>
              </a:solidFill>
            </a:endParaRPr>
          </a:p>
          <a:p>
            <a:pPr marL="0" lvl="0" indent="0" algn="l" rtl="0">
              <a:lnSpc>
                <a:spcPct val="100000"/>
              </a:lnSpc>
              <a:spcBef>
                <a:spcPts val="800"/>
              </a:spcBef>
              <a:spcAft>
                <a:spcPts val="0"/>
              </a:spcAft>
              <a:buClr>
                <a:schemeClr val="dk1"/>
              </a:buClr>
              <a:buSzPts val="1600"/>
              <a:buFont typeface="Arial"/>
              <a:buNone/>
            </a:pPr>
            <a:r>
              <a:rPr lang="en" sz="1600" b="1">
                <a:solidFill>
                  <a:srgbClr val="292B2C"/>
                </a:solidFill>
              </a:rPr>
              <a:t>Secondary injury</a:t>
            </a:r>
            <a:endParaRPr sz="1600" b="1">
              <a:solidFill>
                <a:srgbClr val="292B2C"/>
              </a:solidFill>
            </a:endParaRPr>
          </a:p>
          <a:p>
            <a:pPr marL="457200" lvl="0" indent="-330200" algn="l" rtl="0">
              <a:lnSpc>
                <a:spcPct val="100000"/>
              </a:lnSpc>
              <a:spcBef>
                <a:spcPts val="800"/>
              </a:spcBef>
              <a:spcAft>
                <a:spcPts val="0"/>
              </a:spcAft>
              <a:buClr>
                <a:srgbClr val="292B2C"/>
              </a:buClr>
              <a:buSzPts val="1600"/>
              <a:buChar char="-"/>
            </a:pPr>
            <a:r>
              <a:rPr lang="en" sz="1600" b="1">
                <a:solidFill>
                  <a:srgbClr val="292B2C"/>
                </a:solidFill>
              </a:rPr>
              <a:t>Metabolic changes that manifest weeks or months following injury</a:t>
            </a:r>
            <a:endParaRPr sz="1600" b="1">
              <a:solidFill>
                <a:srgbClr val="292B2C"/>
              </a:solidFill>
            </a:endParaRPr>
          </a:p>
          <a:p>
            <a:pPr marL="0" lvl="0" indent="0" algn="l" rtl="0">
              <a:lnSpc>
                <a:spcPct val="100000"/>
              </a:lnSpc>
              <a:spcBef>
                <a:spcPts val="800"/>
              </a:spcBef>
              <a:spcAft>
                <a:spcPts val="0"/>
              </a:spcAft>
              <a:buClr>
                <a:schemeClr val="dk1"/>
              </a:buClr>
              <a:buSzPts val="1600"/>
              <a:buFont typeface="Arial"/>
              <a:buNone/>
            </a:pPr>
            <a:endParaRPr sz="1400" b="1">
              <a:solidFill>
                <a:srgbClr val="292B2C"/>
              </a:solidFill>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 sz="1200" u="sng">
                <a:solidFill>
                  <a:schemeClr val="hlink"/>
                </a:solidFill>
                <a:hlinkClick r:id="rId3"/>
              </a:rPr>
              <a:t>TBI Clinician Guideline (cdc.gov)</a:t>
            </a:r>
            <a:r>
              <a:rPr lang="en" sz="1200">
                <a:solidFill>
                  <a:schemeClr val="dk1"/>
                </a:solidFill>
              </a:rPr>
              <a:t> /</a:t>
            </a:r>
            <a:r>
              <a:rPr lang="en" sz="1200">
                <a:solidFill>
                  <a:schemeClr val="dk1"/>
                </a:solidFill>
                <a:uFill>
                  <a:noFill/>
                </a:uFill>
                <a:hlinkClick r:id="rId4">
                  <a:extLst>
                    <a:ext uri="{A12FA001-AC4F-418D-AE19-62706E023703}">
                      <ahyp:hlinkClr xmlns:ahyp="http://schemas.microsoft.com/office/drawing/2018/hyperlinkcolor" val="tx"/>
                    </a:ext>
                  </a:extLst>
                </a:hlinkClick>
              </a:rPr>
              <a:t> </a:t>
            </a:r>
            <a:r>
              <a:rPr lang="en" sz="1200" u="sng">
                <a:solidFill>
                  <a:schemeClr val="hlink"/>
                </a:solidFill>
                <a:hlinkClick r:id="rId4"/>
              </a:rPr>
              <a:t>Diffuse axonal injury | Radiology Reference Article | Radiopaedia.org</a:t>
            </a:r>
            <a:endParaRPr sz="1200" u="sng">
              <a:solidFill>
                <a:schemeClr val="hlink"/>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•Primary injury (direct injury on impact)</a:t>
            </a:r>
            <a:endParaRPr sz="120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sz="1200">
                <a:solidFill>
                  <a:schemeClr val="dk1"/>
                </a:solidFill>
              </a:rPr>
              <a:t>•Current data suggest that both linear and rotational accelerations of the head during impact are primary risk factors </a:t>
            </a:r>
            <a:endParaRPr sz="120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sz="1200">
                <a:solidFill>
                  <a:schemeClr val="dk1"/>
                </a:solidFill>
              </a:rPr>
              <a:t>•Head acceleration is thought to result in strain patterns on brain tissue, which may cause injury to white matter tracts via DAI</a:t>
            </a:r>
            <a:endParaRPr sz="120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sz="1200">
                <a:solidFill>
                  <a:schemeClr val="dk1"/>
                </a:solidFill>
              </a:rPr>
              <a:t>•Diffuse axonal injury</a:t>
            </a:r>
            <a:endParaRPr sz="120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sz="1200">
                <a:solidFill>
                  <a:schemeClr val="dk1"/>
                </a:solidFill>
              </a:rPr>
              <a:t>•2/2 shearing forces resulting from rotational acceleration &lt; deceleration</a:t>
            </a:r>
            <a:endParaRPr sz="120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sz="1200">
                <a:solidFill>
                  <a:schemeClr val="dk1"/>
                </a:solidFill>
              </a:rPr>
              <a:t>•Occurs at GWM junction (Watershed areas) and includes damage to the corpus callosum and the brainstem areas</a:t>
            </a:r>
            <a:endParaRPr sz="120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sz="1200">
                <a:solidFill>
                  <a:schemeClr val="dk1"/>
                </a:solidFill>
              </a:rPr>
              <a:t>•</a:t>
            </a:r>
            <a:r>
              <a:rPr lang="en" sz="1200">
                <a:solidFill>
                  <a:srgbClr val="3D3D3D"/>
                </a:solidFill>
              </a:rPr>
              <a:t>Non-contrast CT of the brain is routine in patients presenting with head injuries (as they’re good for acutely seeing macroscopic hemorrhage). Unfortunately, CT is not sensitive to subtle diffuse axonal injury (because it’s microscopic petechial hemorrhaging) and as such, some patients with relatively normal CT scans may have significant unexplained neurological deficit </a:t>
            </a:r>
            <a:endParaRPr sz="1200">
              <a:solidFill>
                <a:srgbClr val="3D3D3D"/>
              </a:solidFill>
            </a:endParaRPr>
          </a:p>
          <a:p>
            <a:pPr marL="12700" lvl="0" indent="0" algn="l" rtl="0">
              <a:lnSpc>
                <a:spcPct val="115000"/>
              </a:lnSpc>
              <a:spcBef>
                <a:spcPts val="0"/>
              </a:spcBef>
              <a:spcAft>
                <a:spcPts val="0"/>
              </a:spcAft>
              <a:buClr>
                <a:schemeClr val="dk1"/>
              </a:buClr>
              <a:buSzPts val="1100"/>
              <a:buFont typeface="Arial"/>
              <a:buNone/>
            </a:pPr>
            <a:r>
              <a:rPr lang="en" sz="1200">
                <a:solidFill>
                  <a:schemeClr val="dk1"/>
                </a:solidFill>
              </a:rPr>
              <a:t>•As such, the diagnosis is often not suspected until later when patients fail to recover neurologically as expected.</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•Secondary injury</a:t>
            </a:r>
            <a:endParaRPr sz="120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sz="1200">
                <a:solidFill>
                  <a:schemeClr val="dk1"/>
                </a:solidFill>
              </a:rPr>
              <a:t>•Edema, free radicals, excitatory amino acids</a:t>
            </a:r>
            <a:endParaRPr sz="120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sz="1200">
                <a:solidFill>
                  <a:schemeClr val="dk1"/>
                </a:solidFill>
              </a:rPr>
              <a:t>•</a:t>
            </a:r>
            <a:r>
              <a:rPr lang="en" sz="1200">
                <a:solidFill>
                  <a:srgbClr val="3D3D3D"/>
                </a:solidFill>
              </a:rPr>
              <a:t>Neurons may undergo degeneration in the weeks or months after trauma (secondary axonotmesis).</a:t>
            </a:r>
            <a:endParaRPr sz="1200">
              <a:solidFill>
                <a:srgbClr val="3D3D3D"/>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a:extLst>
            <a:ext uri="{FF2B5EF4-FFF2-40B4-BE49-F238E27FC236}">
              <a16:creationId xmlns:a16="http://schemas.microsoft.com/office/drawing/2014/main" id="{4AD1BE18-6725-B46E-CDC4-0FCB8612DD75}"/>
            </a:ext>
          </a:extLst>
        </p:cNvPr>
        <p:cNvGrpSpPr/>
        <p:nvPr/>
      </p:nvGrpSpPr>
      <p:grpSpPr>
        <a:xfrm>
          <a:off x="0" y="0"/>
          <a:ext cx="0" cy="0"/>
          <a:chOff x="0" y="0"/>
          <a:chExt cx="0" cy="0"/>
        </a:xfrm>
      </p:grpSpPr>
      <p:sp>
        <p:nvSpPr>
          <p:cNvPr id="152" name="Google Shape;152;p5:notes">
            <a:extLst>
              <a:ext uri="{FF2B5EF4-FFF2-40B4-BE49-F238E27FC236}">
                <a16:creationId xmlns:a16="http://schemas.microsoft.com/office/drawing/2014/main" id="{4BE4B995-1156-5B5C-2EB8-F6F5DFEC2AC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5:notes">
            <a:extLst>
              <a:ext uri="{FF2B5EF4-FFF2-40B4-BE49-F238E27FC236}">
                <a16:creationId xmlns:a16="http://schemas.microsoft.com/office/drawing/2014/main" id="{80BEB6CF-A271-BEFF-8C55-B7C893383D1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800"/>
              </a:spcBef>
              <a:spcAft>
                <a:spcPts val="0"/>
              </a:spcAft>
              <a:buClr>
                <a:schemeClr val="dk1"/>
              </a:buClr>
              <a:buSzPts val="1100"/>
              <a:buFont typeface="Arial"/>
              <a:buNone/>
            </a:pPr>
            <a:r>
              <a:rPr lang="en-US" sz="1200" b="0" dirty="0">
                <a:solidFill>
                  <a:schemeClr val="dk1"/>
                </a:solidFill>
              </a:rPr>
              <a:t>The CDC previously estimated that at least 5.3 million Americans, approximately 2% of the U.S. population, had a long-term or lifelong need for help to perform ADL’s as a result of a TBI.  (Other data states the figure is closer to 3.17 million when adjusted for mortality data)</a:t>
            </a:r>
          </a:p>
          <a:p>
            <a:pPr marL="457200" lvl="0" indent="0" algn="l" rtl="0">
              <a:lnSpc>
                <a:spcPct val="100000"/>
              </a:lnSpc>
              <a:spcBef>
                <a:spcPts val="800"/>
              </a:spcBef>
              <a:spcAft>
                <a:spcPts val="0"/>
              </a:spcAft>
              <a:buClr>
                <a:schemeClr val="dk1"/>
              </a:buClr>
              <a:buSzPts val="1100"/>
              <a:buFont typeface="Arial"/>
              <a:buNone/>
            </a:pPr>
            <a:endParaRPr lang="en-US" sz="1200" b="0" dirty="0">
              <a:solidFill>
                <a:schemeClr val="dk1"/>
              </a:solidFill>
            </a:endParaRPr>
          </a:p>
          <a:p>
            <a:pPr marL="457200" lvl="0" indent="0" algn="l" rtl="0">
              <a:lnSpc>
                <a:spcPct val="100000"/>
              </a:lnSpc>
              <a:spcBef>
                <a:spcPts val="800"/>
              </a:spcBef>
              <a:spcAft>
                <a:spcPts val="0"/>
              </a:spcAft>
              <a:buClr>
                <a:schemeClr val="dk1"/>
              </a:buClr>
              <a:buSzPts val="1100"/>
              <a:buFont typeface="Arial"/>
              <a:buNone/>
            </a:pPr>
            <a:r>
              <a:rPr lang="en-US" sz="1200" b="0" dirty="0">
                <a:solidFill>
                  <a:schemeClr val="dk1"/>
                </a:solidFill>
              </a:rPr>
              <a:t>Direct medical costs and indirect costs such as lost productivity of TBI totaled an estimated $60 billion in the United States in 2000. </a:t>
            </a:r>
          </a:p>
          <a:p>
            <a:pPr marL="457200" lvl="0" indent="0" algn="l" rtl="0">
              <a:lnSpc>
                <a:spcPct val="100000"/>
              </a:lnSpc>
              <a:spcBef>
                <a:spcPts val="800"/>
              </a:spcBef>
              <a:spcAft>
                <a:spcPts val="0"/>
              </a:spcAft>
              <a:buClr>
                <a:schemeClr val="dk1"/>
              </a:buClr>
              <a:buSzPts val="1100"/>
              <a:buFont typeface="Arial"/>
              <a:buNone/>
            </a:pPr>
            <a:endParaRPr sz="1200" b="0" dirty="0">
              <a:solidFill>
                <a:schemeClr val="dk1"/>
              </a:solidFill>
            </a:endParaRPr>
          </a:p>
          <a:p>
            <a:pPr marL="0" lvl="0" indent="0" algn="l" rtl="0">
              <a:lnSpc>
                <a:spcPct val="100000"/>
              </a:lnSpc>
              <a:spcBef>
                <a:spcPts val="800"/>
              </a:spcBef>
              <a:spcAft>
                <a:spcPts val="0"/>
              </a:spcAft>
              <a:buClr>
                <a:schemeClr val="dk1"/>
              </a:buClr>
              <a:buSzPts val="1100"/>
              <a:buFont typeface="Arial"/>
              <a:buNone/>
            </a:pPr>
            <a:endParaRPr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en" dirty="0"/>
              <a:t>Initial injury - initial insult to brain architecture, usually due to trauma (falls, MVAs, etc.); also involves swelling, pressure</a:t>
            </a:r>
            <a:endParaRPr dirty="0"/>
          </a:p>
          <a:p>
            <a:pPr marL="0" lvl="0" indent="0" algn="l" rtl="0">
              <a:lnSpc>
                <a:spcPct val="115000"/>
              </a:lnSpc>
              <a:spcBef>
                <a:spcPts val="0"/>
              </a:spcBef>
              <a:spcAft>
                <a:spcPts val="0"/>
              </a:spcAft>
              <a:buClr>
                <a:schemeClr val="dk1"/>
              </a:buClr>
              <a:buSzPts val="1100"/>
              <a:buFont typeface="Arial"/>
              <a:buNone/>
            </a:pPr>
            <a:r>
              <a:rPr lang="en" dirty="0"/>
              <a:t>Secondary injury - subsequent cascade of biochemical changes, resulting in release of neurotoxins and excessive of neurotransmitters, causing further neuronal injury</a:t>
            </a:r>
            <a:endParaRPr dirty="0"/>
          </a:p>
          <a:p>
            <a:pPr marL="0" lvl="0" indent="0" algn="l" rtl="0">
              <a:lnSpc>
                <a:spcPct val="115000"/>
              </a:lnSpc>
              <a:spcBef>
                <a:spcPts val="0"/>
              </a:spcBef>
              <a:spcAft>
                <a:spcPts val="0"/>
              </a:spcAft>
              <a:buClr>
                <a:schemeClr val="dk1"/>
              </a:buClr>
              <a:buSzPts val="1100"/>
              <a:buFont typeface="Arial"/>
              <a:buNone/>
            </a:pPr>
            <a:r>
              <a:rPr lang="en" dirty="0"/>
              <a:t>This causes changes in behavior that can be tracked over days to weeks as the patient progresses in their medical course</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00000"/>
              </a:lnSpc>
              <a:spcBef>
                <a:spcPts val="800"/>
              </a:spcBef>
              <a:spcAft>
                <a:spcPts val="0"/>
              </a:spcAft>
              <a:buClr>
                <a:schemeClr val="dk1"/>
              </a:buClr>
              <a:buSzPts val="1600"/>
              <a:buFont typeface="Arial"/>
              <a:buNone/>
            </a:pPr>
            <a:r>
              <a:rPr lang="en" sz="1800" b="1" dirty="0">
                <a:solidFill>
                  <a:srgbClr val="292B2C"/>
                </a:solidFill>
              </a:rPr>
              <a:t>Primary injury (direct impact)</a:t>
            </a:r>
            <a:endParaRPr sz="1800" b="1" dirty="0">
              <a:solidFill>
                <a:srgbClr val="292B2C"/>
              </a:solidFill>
            </a:endParaRPr>
          </a:p>
          <a:p>
            <a:pPr marL="457200" lvl="0" indent="-330200" algn="l" rtl="0">
              <a:lnSpc>
                <a:spcPct val="100000"/>
              </a:lnSpc>
              <a:spcBef>
                <a:spcPts val="800"/>
              </a:spcBef>
              <a:spcAft>
                <a:spcPts val="0"/>
              </a:spcAft>
              <a:buClr>
                <a:srgbClr val="292B2C"/>
              </a:buClr>
              <a:buSzPts val="1600"/>
              <a:buChar char="-"/>
            </a:pPr>
            <a:r>
              <a:rPr lang="en" sz="1600" b="1" dirty="0">
                <a:solidFill>
                  <a:srgbClr val="292B2C"/>
                </a:solidFill>
              </a:rPr>
              <a:t>Linear and rotational accelerations of the head during impact resulting in a combination of diffuse and focal injury</a:t>
            </a:r>
            <a:endParaRPr sz="1600" b="1" dirty="0">
              <a:solidFill>
                <a:srgbClr val="292B2C"/>
              </a:solidFill>
            </a:endParaRPr>
          </a:p>
          <a:p>
            <a:pPr marL="457200" lvl="0" indent="-330200" algn="l" rtl="0">
              <a:lnSpc>
                <a:spcPct val="100000"/>
              </a:lnSpc>
              <a:spcBef>
                <a:spcPts val="0"/>
              </a:spcBef>
              <a:spcAft>
                <a:spcPts val="0"/>
              </a:spcAft>
              <a:buClr>
                <a:srgbClr val="292B2C"/>
              </a:buClr>
              <a:buSzPts val="1600"/>
              <a:buChar char="-"/>
            </a:pPr>
            <a:r>
              <a:rPr lang="en" sz="1600" b="1" dirty="0">
                <a:solidFill>
                  <a:srgbClr val="292B2C"/>
                </a:solidFill>
              </a:rPr>
              <a:t>Diffuse axonal injury (DAI)</a:t>
            </a:r>
            <a:endParaRPr sz="1600" b="1" dirty="0">
              <a:solidFill>
                <a:srgbClr val="292B2C"/>
              </a:solidFill>
            </a:endParaRPr>
          </a:p>
          <a:p>
            <a:pPr marL="914400" lvl="1" indent="-317500" algn="l" rtl="0">
              <a:lnSpc>
                <a:spcPct val="100000"/>
              </a:lnSpc>
              <a:spcBef>
                <a:spcPts val="0"/>
              </a:spcBef>
              <a:spcAft>
                <a:spcPts val="0"/>
              </a:spcAft>
              <a:buClr>
                <a:srgbClr val="292B2C"/>
              </a:buClr>
              <a:buSzPts val="1400"/>
              <a:buChar char="-"/>
            </a:pPr>
            <a:r>
              <a:rPr lang="en" sz="1600" b="1" dirty="0">
                <a:solidFill>
                  <a:srgbClr val="292B2C"/>
                </a:solidFill>
              </a:rPr>
              <a:t>Occurs at grey/white matter junction and can include damage to the corpus callosum and the brainstem areas</a:t>
            </a:r>
            <a:endParaRPr sz="1600" dirty="0">
              <a:solidFill>
                <a:srgbClr val="292B2C"/>
              </a:solidFill>
            </a:endParaRPr>
          </a:p>
          <a:p>
            <a:pPr marL="914400" lvl="1" indent="-317500" algn="l" rtl="0">
              <a:lnSpc>
                <a:spcPct val="100000"/>
              </a:lnSpc>
              <a:spcBef>
                <a:spcPts val="0"/>
              </a:spcBef>
              <a:spcAft>
                <a:spcPts val="0"/>
              </a:spcAft>
              <a:buClr>
                <a:srgbClr val="292B2C"/>
              </a:buClr>
              <a:buSzPts val="1400"/>
              <a:buChar char="-"/>
            </a:pPr>
            <a:r>
              <a:rPr lang="en" sz="1600" dirty="0">
                <a:solidFill>
                  <a:srgbClr val="292B2C"/>
                </a:solidFill>
              </a:rPr>
              <a:t>Not easily seen on conventional imaging because changes (petechial hemorrhaging) are often microscopic</a:t>
            </a:r>
            <a:endParaRPr sz="1600" dirty="0">
              <a:solidFill>
                <a:srgbClr val="292B2C"/>
              </a:solidFill>
            </a:endParaRPr>
          </a:p>
          <a:p>
            <a:pPr marL="914400" lvl="1" indent="-317500" algn="l" rtl="0">
              <a:lnSpc>
                <a:spcPct val="100000"/>
              </a:lnSpc>
              <a:spcBef>
                <a:spcPts val="0"/>
              </a:spcBef>
              <a:spcAft>
                <a:spcPts val="0"/>
              </a:spcAft>
              <a:buClr>
                <a:srgbClr val="292B2C"/>
              </a:buClr>
              <a:buSzPts val="1400"/>
              <a:buChar char="-"/>
            </a:pPr>
            <a:r>
              <a:rPr lang="en" sz="1600" dirty="0">
                <a:solidFill>
                  <a:srgbClr val="292B2C"/>
                </a:solidFill>
              </a:rPr>
              <a:t>As such, the diagnosis is often not suspected until later when patients fail to recover neurologically as expected</a:t>
            </a:r>
            <a:endParaRPr sz="1600" dirty="0">
              <a:solidFill>
                <a:srgbClr val="292B2C"/>
              </a:solidFill>
            </a:endParaRPr>
          </a:p>
          <a:p>
            <a:pPr marL="0" lvl="0" indent="0" algn="l" rtl="0">
              <a:lnSpc>
                <a:spcPct val="100000"/>
              </a:lnSpc>
              <a:spcBef>
                <a:spcPts val="800"/>
              </a:spcBef>
              <a:spcAft>
                <a:spcPts val="0"/>
              </a:spcAft>
              <a:buClr>
                <a:schemeClr val="dk1"/>
              </a:buClr>
              <a:buSzPts val="1600"/>
              <a:buFont typeface="Arial"/>
              <a:buNone/>
            </a:pPr>
            <a:r>
              <a:rPr lang="en" sz="1600" b="1" dirty="0">
                <a:solidFill>
                  <a:srgbClr val="292B2C"/>
                </a:solidFill>
              </a:rPr>
              <a:t>Secondary injury</a:t>
            </a:r>
            <a:endParaRPr sz="1600" b="1" dirty="0">
              <a:solidFill>
                <a:srgbClr val="292B2C"/>
              </a:solidFill>
            </a:endParaRPr>
          </a:p>
          <a:p>
            <a:pPr marL="457200" lvl="0" indent="-330200" algn="l" rtl="0">
              <a:lnSpc>
                <a:spcPct val="100000"/>
              </a:lnSpc>
              <a:spcBef>
                <a:spcPts val="800"/>
              </a:spcBef>
              <a:spcAft>
                <a:spcPts val="0"/>
              </a:spcAft>
              <a:buClr>
                <a:srgbClr val="292B2C"/>
              </a:buClr>
              <a:buSzPts val="1600"/>
              <a:buChar char="-"/>
            </a:pPr>
            <a:r>
              <a:rPr lang="en" sz="1600" b="1" dirty="0">
                <a:solidFill>
                  <a:srgbClr val="292B2C"/>
                </a:solidFill>
              </a:rPr>
              <a:t>Metabolic changes that manifest weeks or months following injury</a:t>
            </a:r>
            <a:endParaRPr sz="1600" b="1" dirty="0">
              <a:solidFill>
                <a:srgbClr val="292B2C"/>
              </a:solidFill>
            </a:endParaRPr>
          </a:p>
          <a:p>
            <a:pPr marL="0" lvl="0" indent="0" algn="l" rtl="0">
              <a:lnSpc>
                <a:spcPct val="100000"/>
              </a:lnSpc>
              <a:spcBef>
                <a:spcPts val="800"/>
              </a:spcBef>
              <a:spcAft>
                <a:spcPts val="0"/>
              </a:spcAft>
              <a:buClr>
                <a:schemeClr val="dk1"/>
              </a:buClr>
              <a:buSzPts val="1600"/>
              <a:buFont typeface="Arial"/>
              <a:buNone/>
            </a:pPr>
            <a:endParaRPr sz="1400" b="1" dirty="0">
              <a:solidFill>
                <a:srgbClr val="292B2C"/>
              </a:solidFill>
            </a:endParaRPr>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r>
              <a:rPr lang="en" sz="1200" u="sng" dirty="0">
                <a:solidFill>
                  <a:schemeClr val="hlink"/>
                </a:solidFill>
                <a:hlinkClick r:id="rId3"/>
              </a:rPr>
              <a:t>TBI Clinician Guideline (cdc.gov)</a:t>
            </a:r>
            <a:r>
              <a:rPr lang="en" sz="1200" dirty="0">
                <a:solidFill>
                  <a:schemeClr val="dk1"/>
                </a:solidFill>
              </a:rPr>
              <a:t> /</a:t>
            </a:r>
            <a:r>
              <a:rPr lang="en" sz="1200" dirty="0">
                <a:solidFill>
                  <a:schemeClr val="dk1"/>
                </a:solidFill>
                <a:uFill>
                  <a:noFill/>
                </a:uFill>
                <a:hlinkClick r:id="rId4">
                  <a:extLst>
                    <a:ext uri="{A12FA001-AC4F-418D-AE19-62706E023703}">
                      <ahyp:hlinkClr xmlns:ahyp="http://schemas.microsoft.com/office/drawing/2018/hyperlinkcolor" val="tx"/>
                    </a:ext>
                  </a:extLst>
                </a:hlinkClick>
              </a:rPr>
              <a:t> </a:t>
            </a:r>
            <a:r>
              <a:rPr lang="en" sz="1200" u="sng" dirty="0">
                <a:solidFill>
                  <a:schemeClr val="hlink"/>
                </a:solidFill>
                <a:hlinkClick r:id="rId4"/>
              </a:rPr>
              <a:t>Diffuse axonal injury | Radiology Reference Article | Radiopaedia.org</a:t>
            </a:r>
            <a:endParaRPr sz="1200" u="sng" dirty="0">
              <a:solidFill>
                <a:schemeClr val="hlink"/>
              </a:solidFill>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rPr>
              <a:t>•Primary injury (direct injury on impact)</a:t>
            </a:r>
            <a:endParaRPr sz="1200" dirty="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sz="1200" dirty="0">
                <a:solidFill>
                  <a:schemeClr val="dk1"/>
                </a:solidFill>
              </a:rPr>
              <a:t>•Current data suggest that both linear and rotational accelerations of the head during impact are primary risk factors </a:t>
            </a:r>
            <a:endParaRPr sz="1200" dirty="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sz="1200" dirty="0">
                <a:solidFill>
                  <a:schemeClr val="dk1"/>
                </a:solidFill>
              </a:rPr>
              <a:t>•Head acceleration is thought to result in strain patterns on brain tissue, which may cause injury to white matter tracts via DAI</a:t>
            </a:r>
            <a:endParaRPr sz="1200" dirty="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sz="1200" dirty="0">
                <a:solidFill>
                  <a:schemeClr val="dk1"/>
                </a:solidFill>
              </a:rPr>
              <a:t>•Diffuse axonal injury</a:t>
            </a:r>
            <a:endParaRPr sz="1200" dirty="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sz="1200" dirty="0">
                <a:solidFill>
                  <a:schemeClr val="dk1"/>
                </a:solidFill>
              </a:rPr>
              <a:t>•2/2 shearing forces resulting from rotational acceleration &lt; deceleration</a:t>
            </a:r>
            <a:endParaRPr sz="1200" dirty="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sz="1200" dirty="0">
                <a:solidFill>
                  <a:schemeClr val="dk1"/>
                </a:solidFill>
              </a:rPr>
              <a:t>•Occurs at GWM junction (Watershed areas) and includes damage to the corpus callosum and the brainstem areas</a:t>
            </a:r>
            <a:endParaRPr sz="1200" dirty="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sz="1200" dirty="0">
                <a:solidFill>
                  <a:schemeClr val="dk1"/>
                </a:solidFill>
              </a:rPr>
              <a:t>•</a:t>
            </a:r>
            <a:r>
              <a:rPr lang="en" sz="1200" dirty="0">
                <a:solidFill>
                  <a:srgbClr val="3D3D3D"/>
                </a:solidFill>
              </a:rPr>
              <a:t>Non-contrast CT of the brain is routine in patients presenting with head injuries (as they’re good for acutely seeing macroscopic hemorrhage). Unfortunately, CT is not sensitive to subtle diffuse axonal injury (because it’s microscopic petechial hemorrhaging) and as such, some patients with relatively normal CT scans may have significant unexplained neurological deficit </a:t>
            </a:r>
            <a:endParaRPr sz="1200" dirty="0">
              <a:solidFill>
                <a:srgbClr val="3D3D3D"/>
              </a:solidFill>
            </a:endParaRPr>
          </a:p>
          <a:p>
            <a:pPr marL="12700" lvl="0" indent="0" algn="l" rtl="0">
              <a:lnSpc>
                <a:spcPct val="115000"/>
              </a:lnSpc>
              <a:spcBef>
                <a:spcPts val="0"/>
              </a:spcBef>
              <a:spcAft>
                <a:spcPts val="0"/>
              </a:spcAft>
              <a:buClr>
                <a:schemeClr val="dk1"/>
              </a:buClr>
              <a:buSzPts val="1100"/>
              <a:buFont typeface="Arial"/>
              <a:buNone/>
            </a:pPr>
            <a:r>
              <a:rPr lang="en" sz="1200" dirty="0">
                <a:solidFill>
                  <a:schemeClr val="dk1"/>
                </a:solidFill>
              </a:rPr>
              <a:t>•As such, the diagnosis is often not suspected until later when patients fail to recover neurologically as expected.</a:t>
            </a:r>
            <a:endParaRPr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rPr>
              <a:t>•Secondary injury</a:t>
            </a:r>
            <a:endParaRPr sz="1200" dirty="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sz="1200" dirty="0">
                <a:solidFill>
                  <a:schemeClr val="dk1"/>
                </a:solidFill>
              </a:rPr>
              <a:t>•Edema, free radicals, excitatory amino acids</a:t>
            </a:r>
            <a:endParaRPr sz="1200" dirty="0">
              <a:solidFill>
                <a:schemeClr val="dk1"/>
              </a:solidFill>
            </a:endParaRPr>
          </a:p>
          <a:p>
            <a:pPr marL="12700" lvl="0" indent="0" algn="l" rtl="0">
              <a:lnSpc>
                <a:spcPct val="115000"/>
              </a:lnSpc>
              <a:spcBef>
                <a:spcPts val="0"/>
              </a:spcBef>
              <a:spcAft>
                <a:spcPts val="0"/>
              </a:spcAft>
              <a:buClr>
                <a:schemeClr val="dk1"/>
              </a:buClr>
              <a:buSzPts val="1100"/>
              <a:buFont typeface="Arial"/>
              <a:buNone/>
            </a:pPr>
            <a:r>
              <a:rPr lang="en" sz="1200" dirty="0">
                <a:solidFill>
                  <a:schemeClr val="dk1"/>
                </a:solidFill>
              </a:rPr>
              <a:t>•</a:t>
            </a:r>
            <a:r>
              <a:rPr lang="en" sz="1200" dirty="0">
                <a:solidFill>
                  <a:srgbClr val="3D3D3D"/>
                </a:solidFill>
              </a:rPr>
              <a:t>Neurons may undergo degeneration in the weeks or months after trauma (secondary axonotmesis).</a:t>
            </a:r>
            <a:endParaRPr sz="1200" dirty="0">
              <a:solidFill>
                <a:srgbClr val="3D3D3D"/>
              </a:solidFill>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endParaRPr>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957197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61950" algn="l" rtl="0">
              <a:lnSpc>
                <a:spcPct val="100000"/>
              </a:lnSpc>
              <a:spcBef>
                <a:spcPts val="0"/>
              </a:spcBef>
              <a:spcAft>
                <a:spcPts val="0"/>
              </a:spcAft>
              <a:buClr>
                <a:schemeClr val="dk1"/>
              </a:buClr>
              <a:buSzPts val="2100"/>
              <a:buChar char="●"/>
            </a:pPr>
            <a:r>
              <a:rPr lang="en" sz="1800" b="1">
                <a:solidFill>
                  <a:schemeClr val="dk1"/>
                </a:solidFill>
                <a:highlight>
                  <a:srgbClr val="FFFFFF"/>
                </a:highlight>
              </a:rPr>
              <a:t>At least 2.8 million TBIs occur annually</a:t>
            </a:r>
            <a:endParaRPr sz="1800" b="1">
              <a:solidFill>
                <a:schemeClr val="dk1"/>
              </a:solidFill>
              <a:highlight>
                <a:srgbClr val="FFFFFF"/>
              </a:highlight>
            </a:endParaRPr>
          </a:p>
          <a:p>
            <a:pPr marL="914400" lvl="1" indent="-342900" algn="l" rtl="0">
              <a:lnSpc>
                <a:spcPct val="100000"/>
              </a:lnSpc>
              <a:spcBef>
                <a:spcPts val="0"/>
              </a:spcBef>
              <a:spcAft>
                <a:spcPts val="0"/>
              </a:spcAft>
              <a:buClr>
                <a:schemeClr val="dk1"/>
              </a:buClr>
              <a:buSzPts val="1800"/>
              <a:buChar char="○"/>
            </a:pPr>
            <a:r>
              <a:rPr lang="en" sz="1800">
                <a:solidFill>
                  <a:schemeClr val="dk1"/>
                </a:solidFill>
                <a:highlight>
                  <a:srgbClr val="FFFFFF"/>
                </a:highlight>
              </a:rPr>
              <a:t>Likely an underestimate (excludes outpatients, those who don’t seek care (Esp athletes), and military/VA). </a:t>
            </a:r>
            <a:endParaRPr sz="1800">
              <a:solidFill>
                <a:schemeClr val="dk1"/>
              </a:solidFill>
              <a:highlight>
                <a:srgbClr val="FFFFFF"/>
              </a:highlight>
            </a:endParaRPr>
          </a:p>
          <a:p>
            <a:pPr marL="457200" lvl="0" indent="-342900" algn="l" rtl="0">
              <a:lnSpc>
                <a:spcPct val="100000"/>
              </a:lnSpc>
              <a:spcBef>
                <a:spcPts val="0"/>
              </a:spcBef>
              <a:spcAft>
                <a:spcPts val="0"/>
              </a:spcAft>
              <a:buClr>
                <a:schemeClr val="dk1"/>
              </a:buClr>
              <a:buSzPts val="1800"/>
              <a:buChar char="●"/>
            </a:pPr>
            <a:r>
              <a:rPr lang="en" sz="1800" b="1">
                <a:solidFill>
                  <a:schemeClr val="dk1"/>
                </a:solidFill>
                <a:highlight>
                  <a:srgbClr val="FFFFFF"/>
                </a:highlight>
              </a:rPr>
              <a:t>High-Risk Populations:</a:t>
            </a:r>
            <a:endParaRPr sz="1800" b="1">
              <a:solidFill>
                <a:schemeClr val="dk1"/>
              </a:solidFill>
              <a:highlight>
                <a:srgbClr val="FFFFFF"/>
              </a:highlight>
            </a:endParaRPr>
          </a:p>
          <a:p>
            <a:pPr marL="914400" lvl="0" indent="-342900" algn="l" rtl="0">
              <a:lnSpc>
                <a:spcPct val="115000"/>
              </a:lnSpc>
              <a:spcBef>
                <a:spcPts val="0"/>
              </a:spcBef>
              <a:spcAft>
                <a:spcPts val="0"/>
              </a:spcAft>
              <a:buClr>
                <a:schemeClr val="dk1"/>
              </a:buClr>
              <a:buSzPts val="1800"/>
              <a:buFont typeface="Lora"/>
              <a:buChar char="●"/>
            </a:pPr>
            <a:r>
              <a:rPr lang="en" sz="1800" b="1">
                <a:solidFill>
                  <a:schemeClr val="dk1"/>
                </a:solidFill>
                <a:highlight>
                  <a:srgbClr val="FFFFFF"/>
                </a:highlight>
              </a:rPr>
              <a:t>Age</a:t>
            </a:r>
            <a:r>
              <a:rPr lang="en" sz="1800">
                <a:solidFill>
                  <a:schemeClr val="dk1"/>
                </a:solidFill>
                <a:highlight>
                  <a:srgbClr val="FFFFFF"/>
                </a:highlight>
              </a:rPr>
              <a:t>: Highest incidence in persons 15-24 years and ≥75 years, with an additional peak in children ≤5 years </a:t>
            </a:r>
            <a:endParaRPr sz="1800">
              <a:solidFill>
                <a:schemeClr val="dk1"/>
              </a:solidFill>
              <a:highlight>
                <a:srgbClr val="FFFFFF"/>
              </a:highlight>
            </a:endParaRPr>
          </a:p>
          <a:p>
            <a:pPr marL="914400" lvl="0" indent="-342900" algn="l" rtl="0">
              <a:lnSpc>
                <a:spcPct val="100000"/>
              </a:lnSpc>
              <a:spcBef>
                <a:spcPts val="0"/>
              </a:spcBef>
              <a:spcAft>
                <a:spcPts val="0"/>
              </a:spcAft>
              <a:buClr>
                <a:schemeClr val="dk1"/>
              </a:buClr>
              <a:buSzPts val="1800"/>
              <a:buChar char="●"/>
            </a:pPr>
            <a:r>
              <a:rPr lang="en" sz="1800" b="1">
                <a:solidFill>
                  <a:schemeClr val="dk1"/>
                </a:solidFill>
                <a:highlight>
                  <a:srgbClr val="FFFFFF"/>
                </a:highlight>
              </a:rPr>
              <a:t>Sex</a:t>
            </a:r>
            <a:endParaRPr sz="1800" b="1">
              <a:solidFill>
                <a:schemeClr val="dk1"/>
              </a:solidFill>
              <a:highlight>
                <a:srgbClr val="FFFFFF"/>
              </a:highlight>
            </a:endParaRPr>
          </a:p>
          <a:p>
            <a:pPr marL="914400" lvl="0" indent="-342900" algn="l" rtl="0">
              <a:lnSpc>
                <a:spcPct val="100000"/>
              </a:lnSpc>
              <a:spcBef>
                <a:spcPts val="0"/>
              </a:spcBef>
              <a:spcAft>
                <a:spcPts val="0"/>
              </a:spcAft>
              <a:buClr>
                <a:schemeClr val="dk1"/>
              </a:buClr>
              <a:buSzPts val="1800"/>
              <a:buChar char="●"/>
            </a:pPr>
            <a:r>
              <a:rPr lang="en" sz="1800" b="1">
                <a:solidFill>
                  <a:schemeClr val="dk1"/>
                </a:solidFill>
                <a:highlight>
                  <a:srgbClr val="FFFFFF"/>
                </a:highlight>
              </a:rPr>
              <a:t>Most Common Causes of TBI</a:t>
            </a:r>
            <a:endParaRPr sz="1800" b="1">
              <a:solidFill>
                <a:schemeClr val="dk1"/>
              </a:solidFill>
              <a:highlight>
                <a:srgbClr val="FFFFFF"/>
              </a:highlight>
            </a:endParaRPr>
          </a:p>
          <a:p>
            <a:pPr marL="1371600" lvl="1" indent="-342900" algn="l" rtl="0">
              <a:lnSpc>
                <a:spcPct val="100000"/>
              </a:lnSpc>
              <a:spcBef>
                <a:spcPts val="0"/>
              </a:spcBef>
              <a:spcAft>
                <a:spcPts val="0"/>
              </a:spcAft>
              <a:buClr>
                <a:schemeClr val="dk1"/>
              </a:buClr>
              <a:buSzPts val="1800"/>
              <a:buChar char="○"/>
            </a:pPr>
            <a:r>
              <a:rPr lang="en" sz="1800">
                <a:solidFill>
                  <a:schemeClr val="dk1"/>
                </a:solidFill>
                <a:highlight>
                  <a:srgbClr val="FFFFFF"/>
                </a:highlight>
              </a:rPr>
              <a:t>Falls - #1 cause of TBI-related hospitalizations, esp in the elderly</a:t>
            </a:r>
            <a:endParaRPr sz="1800">
              <a:solidFill>
                <a:schemeClr val="dk1"/>
              </a:solidFill>
              <a:highlight>
                <a:srgbClr val="FFFFFF"/>
              </a:highlight>
            </a:endParaRPr>
          </a:p>
          <a:p>
            <a:pPr marL="1371600" lvl="1" indent="-342900" algn="l" rtl="0">
              <a:lnSpc>
                <a:spcPct val="100000"/>
              </a:lnSpc>
              <a:spcBef>
                <a:spcPts val="0"/>
              </a:spcBef>
              <a:spcAft>
                <a:spcPts val="0"/>
              </a:spcAft>
              <a:buClr>
                <a:schemeClr val="dk1"/>
              </a:buClr>
              <a:buSzPts val="1800"/>
              <a:buChar char="○"/>
            </a:pPr>
            <a:r>
              <a:rPr lang="en" sz="1800">
                <a:solidFill>
                  <a:schemeClr val="dk1"/>
                </a:solidFill>
                <a:highlight>
                  <a:srgbClr val="FFFFFF"/>
                </a:highlight>
              </a:rPr>
              <a:t>MVA</a:t>
            </a:r>
            <a:endParaRPr sz="1800">
              <a:solidFill>
                <a:schemeClr val="dk1"/>
              </a:solidFill>
              <a:highlight>
                <a:srgbClr val="FFFFFF"/>
              </a:highlight>
            </a:endParaRPr>
          </a:p>
          <a:p>
            <a:pPr marL="1371600" lvl="1" indent="-342900" algn="l" rtl="0">
              <a:lnSpc>
                <a:spcPct val="100000"/>
              </a:lnSpc>
              <a:spcBef>
                <a:spcPts val="0"/>
              </a:spcBef>
              <a:spcAft>
                <a:spcPts val="0"/>
              </a:spcAft>
              <a:buClr>
                <a:schemeClr val="dk1"/>
              </a:buClr>
              <a:buSzPts val="1800"/>
              <a:buChar char="○"/>
            </a:pPr>
            <a:r>
              <a:rPr lang="en" sz="1800">
                <a:solidFill>
                  <a:schemeClr val="dk1"/>
                </a:solidFill>
                <a:highlight>
                  <a:srgbClr val="FFFFFF"/>
                </a:highlight>
              </a:rPr>
              <a:t>Violence/Assault (13%) - 2nd MCC in young adults</a:t>
            </a:r>
            <a:endParaRPr sz="1800">
              <a:solidFill>
                <a:schemeClr val="dk1"/>
              </a:solidFill>
              <a:highlight>
                <a:srgbClr val="FFFFFF"/>
              </a:highlight>
            </a:endParaRPr>
          </a:p>
          <a:p>
            <a:pPr marL="914400" lvl="0" indent="-342900" algn="l" rtl="0">
              <a:lnSpc>
                <a:spcPct val="100000"/>
              </a:lnSpc>
              <a:spcBef>
                <a:spcPts val="0"/>
              </a:spcBef>
              <a:spcAft>
                <a:spcPts val="0"/>
              </a:spcAft>
              <a:buClr>
                <a:schemeClr val="dk1"/>
              </a:buClr>
              <a:buSzPts val="1800"/>
              <a:buFont typeface="Lora"/>
              <a:buChar char="●"/>
            </a:pPr>
            <a:r>
              <a:rPr lang="en" sz="1800" b="1">
                <a:solidFill>
                  <a:schemeClr val="dk1"/>
                </a:solidFill>
                <a:highlight>
                  <a:srgbClr val="FFFFFF"/>
                </a:highlight>
              </a:rPr>
              <a:t>Alcohol involvement</a:t>
            </a:r>
            <a:r>
              <a:rPr lang="en" sz="1800">
                <a:solidFill>
                  <a:schemeClr val="dk1"/>
                </a:solidFill>
                <a:highlight>
                  <a:srgbClr val="FFFFFF"/>
                </a:highlight>
              </a:rPr>
              <a:t>: Associated with 50% of all TBIs</a:t>
            </a:r>
            <a:endParaRPr sz="1800" b="1">
              <a:solidFill>
                <a:schemeClr val="dk1"/>
              </a:solidFill>
              <a:highlight>
                <a:srgbClr val="FFFFFF"/>
              </a:highlight>
            </a:endParaRPr>
          </a:p>
          <a:p>
            <a:pPr marL="0" lvl="0" indent="0" algn="l" rtl="0">
              <a:lnSpc>
                <a:spcPct val="117000"/>
              </a:lnSpc>
              <a:spcBef>
                <a:spcPts val="0"/>
              </a:spcBef>
              <a:spcAft>
                <a:spcPts val="0"/>
              </a:spcAft>
              <a:buSzPts val="1100"/>
              <a:buNone/>
            </a:pPr>
            <a:r>
              <a:rPr lang="en" sz="1300">
                <a:solidFill>
                  <a:srgbClr val="8000FF"/>
                </a:solidFill>
              </a:rPr>
              <a:t>There were approximately 214,110 TBI-related hospitalizations in 2020 and 69,473 TBI-related deaths in 2021</a:t>
            </a:r>
            <a:endParaRPr sz="1400">
              <a:solidFill>
                <a:srgbClr val="8000FF"/>
              </a:solidFill>
            </a:endParaRPr>
          </a:p>
          <a:p>
            <a:pPr marL="0" lvl="0" indent="0" algn="l" rtl="0">
              <a:lnSpc>
                <a:spcPct val="117000"/>
              </a:lnSpc>
              <a:spcBef>
                <a:spcPts val="0"/>
              </a:spcBef>
              <a:spcAft>
                <a:spcPts val="0"/>
              </a:spcAft>
              <a:buSzPts val="1100"/>
              <a:buNone/>
            </a:pPr>
            <a:endParaRPr sz="1300">
              <a:solidFill>
                <a:srgbClr val="8000FF"/>
              </a:solidFill>
            </a:endParaRPr>
          </a:p>
          <a:p>
            <a:pPr marL="0" lvl="0" indent="0" algn="l" rtl="0">
              <a:lnSpc>
                <a:spcPct val="117000"/>
              </a:lnSpc>
              <a:spcBef>
                <a:spcPts val="0"/>
              </a:spcBef>
              <a:spcAft>
                <a:spcPts val="0"/>
              </a:spcAft>
              <a:buSzPts val="1100"/>
              <a:buNone/>
            </a:pPr>
            <a:r>
              <a:rPr lang="en" sz="1300">
                <a:solidFill>
                  <a:srgbClr val="8000FF"/>
                </a:solidFill>
              </a:rPr>
              <a:t>This represents more than 586 TBI-related hospitalizations and 190 TBI-related deaths per day</a:t>
            </a:r>
            <a:endParaRPr sz="1400">
              <a:solidFill>
                <a:srgbClr val="8000FF"/>
              </a:solidFill>
            </a:endParaRPr>
          </a:p>
          <a:p>
            <a:pPr marL="0" lvl="0" indent="0" algn="l" rtl="0">
              <a:lnSpc>
                <a:spcPct val="117000"/>
              </a:lnSpc>
              <a:spcBef>
                <a:spcPts val="0"/>
              </a:spcBef>
              <a:spcAft>
                <a:spcPts val="0"/>
              </a:spcAft>
              <a:buSzPts val="1100"/>
              <a:buNone/>
            </a:pPr>
            <a:endParaRPr sz="1300">
              <a:solidFill>
                <a:srgbClr val="8000FF"/>
              </a:solidFill>
            </a:endParaRPr>
          </a:p>
          <a:p>
            <a:pPr marL="0" lvl="0" indent="0" algn="l" rtl="0">
              <a:lnSpc>
                <a:spcPct val="117000"/>
              </a:lnSpc>
              <a:spcBef>
                <a:spcPts val="0"/>
              </a:spcBef>
              <a:spcAft>
                <a:spcPts val="0"/>
              </a:spcAft>
              <a:buSzPts val="1100"/>
              <a:buNone/>
            </a:pPr>
            <a:r>
              <a:rPr lang="en" sz="1300">
                <a:solidFill>
                  <a:srgbClr val="8000FF"/>
                </a:solidFill>
              </a:rPr>
              <a:t>These estimates do not include the many TBIs that are only treated in the emergency department, primary care, urgent care, or those that go untreated</a:t>
            </a:r>
            <a:endParaRPr sz="1400">
              <a:solidFill>
                <a:srgbClr val="8000FF"/>
              </a:solidFill>
            </a:endParaRPr>
          </a:p>
          <a:p>
            <a:pPr marL="0" lvl="0" indent="0" algn="l" rtl="0">
              <a:lnSpc>
                <a:spcPct val="117000"/>
              </a:lnSpc>
              <a:spcBef>
                <a:spcPts val="0"/>
              </a:spcBef>
              <a:spcAft>
                <a:spcPts val="0"/>
              </a:spcAft>
              <a:buSzPts val="1100"/>
              <a:buNone/>
            </a:pPr>
            <a:endParaRPr sz="1300">
              <a:solidFill>
                <a:srgbClr val="8000FF"/>
              </a:solidFill>
            </a:endParaRPr>
          </a:p>
          <a:p>
            <a:pPr marL="0" lvl="0" indent="0" algn="l" rtl="0">
              <a:lnSpc>
                <a:spcPct val="117000"/>
              </a:lnSpc>
              <a:spcBef>
                <a:spcPts val="0"/>
              </a:spcBef>
              <a:spcAft>
                <a:spcPts val="0"/>
              </a:spcAft>
              <a:buSzPts val="1100"/>
              <a:buNone/>
            </a:pPr>
            <a:r>
              <a:rPr lang="en" sz="1300">
                <a:solidFill>
                  <a:srgbClr val="8000FF"/>
                </a:solidFill>
              </a:rPr>
              <a:t>People age 75 years and older had the highest numbers and rates of TBI-related hospitalizations and deaths</a:t>
            </a:r>
            <a:endParaRPr sz="1400">
              <a:solidFill>
                <a:srgbClr val="8000FF"/>
              </a:solidFill>
            </a:endParaRPr>
          </a:p>
          <a:p>
            <a:pPr marL="0" lvl="0" indent="0" algn="l" rtl="0">
              <a:lnSpc>
                <a:spcPct val="117000"/>
              </a:lnSpc>
              <a:spcBef>
                <a:spcPts val="0"/>
              </a:spcBef>
              <a:spcAft>
                <a:spcPts val="0"/>
              </a:spcAft>
              <a:buSzPts val="1100"/>
              <a:buNone/>
            </a:pPr>
            <a:endParaRPr sz="1300">
              <a:solidFill>
                <a:srgbClr val="8000FF"/>
              </a:solidFill>
            </a:endParaRPr>
          </a:p>
          <a:p>
            <a:pPr marL="0" lvl="0" indent="0" algn="l" rtl="0">
              <a:lnSpc>
                <a:spcPct val="117000"/>
              </a:lnSpc>
              <a:spcBef>
                <a:spcPts val="0"/>
              </a:spcBef>
              <a:spcAft>
                <a:spcPts val="0"/>
              </a:spcAft>
              <a:buSzPts val="1100"/>
              <a:buNone/>
            </a:pPr>
            <a:r>
              <a:rPr lang="en" sz="1300">
                <a:solidFill>
                  <a:srgbClr val="8000FF"/>
                </a:solidFill>
              </a:rPr>
              <a:t>Males were nearly two times more likely to be hospitalized and three times more likely to die from a TBI than females </a:t>
            </a:r>
            <a:endParaRPr sz="1300">
              <a:solidFill>
                <a:srgbClr val="8000FF"/>
              </a:solidFill>
            </a:endParaRPr>
          </a:p>
          <a:p>
            <a:pPr marL="0" lvl="0" indent="0" algn="l" rtl="0">
              <a:lnSpc>
                <a:spcPct val="117000"/>
              </a:lnSpc>
              <a:spcBef>
                <a:spcPts val="0"/>
              </a:spcBef>
              <a:spcAft>
                <a:spcPts val="0"/>
              </a:spcAft>
              <a:buSzPts val="1100"/>
              <a:buNone/>
            </a:pPr>
            <a:endParaRPr sz="1300">
              <a:solidFill>
                <a:srgbClr val="8000FF"/>
              </a:solidFill>
            </a:endParaRPr>
          </a:p>
          <a:p>
            <a:pPr marL="0" lvl="0" indent="0" algn="ctr" rtl="0">
              <a:lnSpc>
                <a:spcPct val="117000"/>
              </a:lnSpc>
              <a:spcBef>
                <a:spcPts val="0"/>
              </a:spcBef>
              <a:spcAft>
                <a:spcPts val="0"/>
              </a:spcAft>
              <a:buSzPts val="1100"/>
              <a:buNone/>
            </a:pPr>
            <a:r>
              <a:rPr lang="en" i="1">
                <a:solidFill>
                  <a:srgbClr val="8000FF"/>
                </a:solidFill>
              </a:rPr>
              <a:t>Traumatic brain injury (TBI) related data according to Center for Disease Control (CDC) data</a:t>
            </a:r>
            <a:endParaRPr sz="1200" i="1">
              <a:solidFill>
                <a:srgbClr val="8000FF"/>
              </a:solidFill>
            </a:endParaRPr>
          </a:p>
          <a:p>
            <a:pPr marL="0" lvl="0" indent="0" algn="l" rtl="0">
              <a:lnSpc>
                <a:spcPct val="90000"/>
              </a:lnSpc>
              <a:spcBef>
                <a:spcPts val="0"/>
              </a:spcBef>
              <a:spcAft>
                <a:spcPts val="0"/>
              </a:spcAft>
              <a:buSzPts val="1100"/>
              <a:buNone/>
            </a:pPr>
            <a:endParaRPr sz="2300">
              <a:solidFill>
                <a:srgbClr val="8000FF"/>
              </a:solidFill>
            </a:endParaRPr>
          </a:p>
          <a:p>
            <a:pPr marL="0" lvl="0" indent="0" algn="l" rtl="0">
              <a:lnSpc>
                <a:spcPct val="117000"/>
              </a:lnSpc>
              <a:spcBef>
                <a:spcPts val="0"/>
              </a:spcBef>
              <a:spcAft>
                <a:spcPts val="0"/>
              </a:spcAft>
              <a:buSzPts val="1100"/>
              <a:buNone/>
            </a:pPr>
            <a:endParaRPr sz="2300">
              <a:solidFill>
                <a:srgbClr val="8000FF"/>
              </a:solidFill>
            </a:endParaRPr>
          </a:p>
          <a:p>
            <a:pPr marL="0" lvl="0" indent="0" algn="l" rtl="0">
              <a:lnSpc>
                <a:spcPct val="100000"/>
              </a:lnSpc>
              <a:spcBef>
                <a:spcPts val="0"/>
              </a:spcBef>
              <a:spcAft>
                <a:spcPts val="0"/>
              </a:spcAft>
              <a:buSzPts val="1100"/>
              <a:buNone/>
            </a:pPr>
            <a:endParaRPr/>
          </a:p>
        </p:txBody>
      </p:sp>
      <p:sp>
        <p:nvSpPr>
          <p:cNvPr id="168" name="Google Shape;16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8: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18</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76" name="Google Shape;17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7" name="Google Shape;177;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61950" algn="l" rtl="0">
              <a:lnSpc>
                <a:spcPct val="100000"/>
              </a:lnSpc>
              <a:spcBef>
                <a:spcPts val="0"/>
              </a:spcBef>
              <a:spcAft>
                <a:spcPts val="0"/>
              </a:spcAft>
              <a:buClr>
                <a:schemeClr val="dk1"/>
              </a:buClr>
              <a:buSzPts val="2100"/>
              <a:buChar char="●"/>
            </a:pPr>
            <a:r>
              <a:rPr lang="en" sz="1800" b="1" dirty="0">
                <a:solidFill>
                  <a:schemeClr val="dk1"/>
                </a:solidFill>
                <a:highlight>
                  <a:srgbClr val="FFFFFF"/>
                </a:highlight>
              </a:rPr>
              <a:t>At least 2.8 million TBIs occur annually</a:t>
            </a:r>
            <a:endParaRPr sz="1800" b="1" dirty="0">
              <a:solidFill>
                <a:schemeClr val="dk1"/>
              </a:solidFill>
              <a:highlight>
                <a:srgbClr val="FFFFFF"/>
              </a:highlight>
            </a:endParaRPr>
          </a:p>
          <a:p>
            <a:pPr marL="914400" lvl="1" indent="-342900" algn="l" rtl="0">
              <a:lnSpc>
                <a:spcPct val="100000"/>
              </a:lnSpc>
              <a:spcBef>
                <a:spcPts val="0"/>
              </a:spcBef>
              <a:spcAft>
                <a:spcPts val="0"/>
              </a:spcAft>
              <a:buClr>
                <a:schemeClr val="dk1"/>
              </a:buClr>
              <a:buSzPts val="1800"/>
              <a:buChar char="○"/>
            </a:pPr>
            <a:r>
              <a:rPr lang="en" sz="1800" dirty="0">
                <a:solidFill>
                  <a:schemeClr val="dk1"/>
                </a:solidFill>
                <a:highlight>
                  <a:srgbClr val="FFFFFF"/>
                </a:highlight>
              </a:rPr>
              <a:t>Likely an underestimate (excludes outpatients, those who don’t seek care (Esp athletes), and military/VA). </a:t>
            </a:r>
            <a:endParaRPr sz="1800" dirty="0">
              <a:solidFill>
                <a:schemeClr val="dk1"/>
              </a:solidFill>
              <a:highlight>
                <a:srgbClr val="FFFFFF"/>
              </a:highlight>
            </a:endParaRPr>
          </a:p>
          <a:p>
            <a:pPr marL="457200" lvl="0" indent="-342900" algn="l" rtl="0">
              <a:lnSpc>
                <a:spcPct val="100000"/>
              </a:lnSpc>
              <a:spcBef>
                <a:spcPts val="0"/>
              </a:spcBef>
              <a:spcAft>
                <a:spcPts val="0"/>
              </a:spcAft>
              <a:buClr>
                <a:schemeClr val="dk1"/>
              </a:buClr>
              <a:buSzPts val="1800"/>
              <a:buChar char="●"/>
            </a:pPr>
            <a:r>
              <a:rPr lang="en" sz="1800" b="1" dirty="0">
                <a:solidFill>
                  <a:schemeClr val="dk1"/>
                </a:solidFill>
                <a:highlight>
                  <a:srgbClr val="FFFFFF"/>
                </a:highlight>
              </a:rPr>
              <a:t>High-Risk Populations:</a:t>
            </a:r>
            <a:endParaRPr sz="1800" b="1" dirty="0">
              <a:solidFill>
                <a:schemeClr val="dk1"/>
              </a:solidFill>
              <a:highlight>
                <a:srgbClr val="FFFFFF"/>
              </a:highlight>
            </a:endParaRPr>
          </a:p>
          <a:p>
            <a:pPr marL="914400" lvl="0" indent="-342900" algn="l" rtl="0">
              <a:lnSpc>
                <a:spcPct val="115000"/>
              </a:lnSpc>
              <a:spcBef>
                <a:spcPts val="0"/>
              </a:spcBef>
              <a:spcAft>
                <a:spcPts val="0"/>
              </a:spcAft>
              <a:buClr>
                <a:schemeClr val="dk1"/>
              </a:buClr>
              <a:buSzPts val="1800"/>
              <a:buFont typeface="Lora"/>
              <a:buChar char="●"/>
            </a:pPr>
            <a:r>
              <a:rPr lang="en" sz="1800" b="1" dirty="0">
                <a:solidFill>
                  <a:schemeClr val="dk1"/>
                </a:solidFill>
                <a:highlight>
                  <a:srgbClr val="FFFFFF"/>
                </a:highlight>
              </a:rPr>
              <a:t>Age</a:t>
            </a:r>
            <a:r>
              <a:rPr lang="en" sz="1800" dirty="0">
                <a:solidFill>
                  <a:schemeClr val="dk1"/>
                </a:solidFill>
                <a:highlight>
                  <a:srgbClr val="FFFFFF"/>
                </a:highlight>
              </a:rPr>
              <a:t>: Highest incidence in persons 15-24 years and ≥75 years, with an additional peak in children ≤5 years </a:t>
            </a:r>
            <a:endParaRPr sz="1800" dirty="0">
              <a:solidFill>
                <a:schemeClr val="dk1"/>
              </a:solidFill>
              <a:highlight>
                <a:srgbClr val="FFFFFF"/>
              </a:highlight>
            </a:endParaRPr>
          </a:p>
          <a:p>
            <a:pPr marL="914400" lvl="0" indent="-342900" algn="l" rtl="0">
              <a:lnSpc>
                <a:spcPct val="100000"/>
              </a:lnSpc>
              <a:spcBef>
                <a:spcPts val="0"/>
              </a:spcBef>
              <a:spcAft>
                <a:spcPts val="0"/>
              </a:spcAft>
              <a:buClr>
                <a:schemeClr val="dk1"/>
              </a:buClr>
              <a:buSzPts val="1800"/>
              <a:buChar char="●"/>
            </a:pPr>
            <a:r>
              <a:rPr lang="en" sz="1800" b="1" dirty="0">
                <a:solidFill>
                  <a:schemeClr val="dk1"/>
                </a:solidFill>
                <a:highlight>
                  <a:srgbClr val="FFFFFF"/>
                </a:highlight>
              </a:rPr>
              <a:t>Sex</a:t>
            </a:r>
            <a:endParaRPr sz="1800" b="1" dirty="0">
              <a:solidFill>
                <a:schemeClr val="dk1"/>
              </a:solidFill>
              <a:highlight>
                <a:srgbClr val="FFFFFF"/>
              </a:highlight>
            </a:endParaRPr>
          </a:p>
          <a:p>
            <a:pPr marL="914400" lvl="0" indent="-342900" algn="l" rtl="0">
              <a:lnSpc>
                <a:spcPct val="100000"/>
              </a:lnSpc>
              <a:spcBef>
                <a:spcPts val="0"/>
              </a:spcBef>
              <a:spcAft>
                <a:spcPts val="0"/>
              </a:spcAft>
              <a:buClr>
                <a:schemeClr val="dk1"/>
              </a:buClr>
              <a:buSzPts val="1800"/>
              <a:buChar char="●"/>
            </a:pPr>
            <a:r>
              <a:rPr lang="en" sz="1800" b="1" dirty="0">
                <a:solidFill>
                  <a:schemeClr val="dk1"/>
                </a:solidFill>
                <a:highlight>
                  <a:srgbClr val="FFFFFF"/>
                </a:highlight>
              </a:rPr>
              <a:t>Most Common Causes of TBI</a:t>
            </a:r>
            <a:endParaRPr sz="1800" b="1" dirty="0">
              <a:solidFill>
                <a:schemeClr val="dk1"/>
              </a:solidFill>
              <a:highlight>
                <a:srgbClr val="FFFFFF"/>
              </a:highlight>
            </a:endParaRPr>
          </a:p>
          <a:p>
            <a:pPr marL="1371600" lvl="1" indent="-342900" algn="l" rtl="0">
              <a:lnSpc>
                <a:spcPct val="100000"/>
              </a:lnSpc>
              <a:spcBef>
                <a:spcPts val="0"/>
              </a:spcBef>
              <a:spcAft>
                <a:spcPts val="0"/>
              </a:spcAft>
              <a:buClr>
                <a:schemeClr val="dk1"/>
              </a:buClr>
              <a:buSzPts val="1800"/>
              <a:buChar char="○"/>
            </a:pPr>
            <a:r>
              <a:rPr lang="en" sz="1800" dirty="0">
                <a:solidFill>
                  <a:schemeClr val="dk1"/>
                </a:solidFill>
                <a:highlight>
                  <a:srgbClr val="FFFFFF"/>
                </a:highlight>
              </a:rPr>
              <a:t>Falls - #1 cause of TBI-related hospitalizations, esp in the elderly</a:t>
            </a:r>
            <a:endParaRPr sz="1800" dirty="0">
              <a:solidFill>
                <a:schemeClr val="dk1"/>
              </a:solidFill>
              <a:highlight>
                <a:srgbClr val="FFFFFF"/>
              </a:highlight>
            </a:endParaRPr>
          </a:p>
          <a:p>
            <a:pPr marL="1371600" lvl="1" indent="-342900" algn="l" rtl="0">
              <a:lnSpc>
                <a:spcPct val="100000"/>
              </a:lnSpc>
              <a:spcBef>
                <a:spcPts val="0"/>
              </a:spcBef>
              <a:spcAft>
                <a:spcPts val="0"/>
              </a:spcAft>
              <a:buClr>
                <a:schemeClr val="dk1"/>
              </a:buClr>
              <a:buSzPts val="1800"/>
              <a:buChar char="○"/>
            </a:pPr>
            <a:r>
              <a:rPr lang="en" sz="1800" dirty="0">
                <a:solidFill>
                  <a:schemeClr val="dk1"/>
                </a:solidFill>
                <a:highlight>
                  <a:srgbClr val="FFFFFF"/>
                </a:highlight>
              </a:rPr>
              <a:t>MVA</a:t>
            </a:r>
            <a:endParaRPr sz="1800" dirty="0">
              <a:solidFill>
                <a:schemeClr val="dk1"/>
              </a:solidFill>
              <a:highlight>
                <a:srgbClr val="FFFFFF"/>
              </a:highlight>
            </a:endParaRPr>
          </a:p>
          <a:p>
            <a:pPr marL="1371600" lvl="1" indent="-342900" algn="l" rtl="0">
              <a:lnSpc>
                <a:spcPct val="100000"/>
              </a:lnSpc>
              <a:spcBef>
                <a:spcPts val="0"/>
              </a:spcBef>
              <a:spcAft>
                <a:spcPts val="0"/>
              </a:spcAft>
              <a:buClr>
                <a:schemeClr val="dk1"/>
              </a:buClr>
              <a:buSzPts val="1800"/>
              <a:buChar char="○"/>
            </a:pPr>
            <a:r>
              <a:rPr lang="en" sz="1800" dirty="0">
                <a:solidFill>
                  <a:schemeClr val="dk1"/>
                </a:solidFill>
                <a:highlight>
                  <a:srgbClr val="FFFFFF"/>
                </a:highlight>
              </a:rPr>
              <a:t>Violence/Assault (13%) - 2nd MCC in young adults</a:t>
            </a:r>
            <a:endParaRPr sz="1800" dirty="0">
              <a:solidFill>
                <a:schemeClr val="dk1"/>
              </a:solidFill>
              <a:highlight>
                <a:srgbClr val="FFFFFF"/>
              </a:highlight>
            </a:endParaRPr>
          </a:p>
          <a:p>
            <a:pPr marL="914400" lvl="0" indent="-342900" algn="l" rtl="0">
              <a:lnSpc>
                <a:spcPct val="100000"/>
              </a:lnSpc>
              <a:spcBef>
                <a:spcPts val="0"/>
              </a:spcBef>
              <a:spcAft>
                <a:spcPts val="0"/>
              </a:spcAft>
              <a:buClr>
                <a:schemeClr val="dk1"/>
              </a:buClr>
              <a:buSzPts val="1800"/>
              <a:buFont typeface="Lora"/>
              <a:buChar char="●"/>
            </a:pPr>
            <a:r>
              <a:rPr lang="en" sz="1800" b="1" dirty="0">
                <a:solidFill>
                  <a:schemeClr val="dk1"/>
                </a:solidFill>
                <a:highlight>
                  <a:srgbClr val="FFFFFF"/>
                </a:highlight>
              </a:rPr>
              <a:t>Alcohol involvement</a:t>
            </a:r>
            <a:r>
              <a:rPr lang="en" sz="1800" dirty="0">
                <a:solidFill>
                  <a:schemeClr val="dk1"/>
                </a:solidFill>
                <a:highlight>
                  <a:srgbClr val="FFFFFF"/>
                </a:highlight>
              </a:rPr>
              <a:t>: Associated with 50% of all TBIs</a:t>
            </a:r>
            <a:endParaRPr sz="1800" b="1" dirty="0">
              <a:solidFill>
                <a:schemeClr val="dk1"/>
              </a:solidFill>
              <a:highlight>
                <a:srgbClr val="FFFFFF"/>
              </a:highlight>
            </a:endParaRPr>
          </a:p>
          <a:p>
            <a:pPr marL="0" lvl="0" indent="0" algn="l" rtl="0">
              <a:lnSpc>
                <a:spcPct val="117000"/>
              </a:lnSpc>
              <a:spcBef>
                <a:spcPts val="0"/>
              </a:spcBef>
              <a:spcAft>
                <a:spcPts val="0"/>
              </a:spcAft>
              <a:buSzPts val="1100"/>
              <a:buNone/>
            </a:pPr>
            <a:r>
              <a:rPr lang="en" sz="1300" dirty="0">
                <a:solidFill>
                  <a:srgbClr val="8000FF"/>
                </a:solidFill>
              </a:rPr>
              <a:t>There were approximately 214,110 TBI-related hospitalizations in 2020 and 69,473 TBI-related deaths in 2021</a:t>
            </a:r>
            <a:endParaRPr sz="1400" dirty="0">
              <a:solidFill>
                <a:srgbClr val="8000FF"/>
              </a:solidFill>
            </a:endParaRPr>
          </a:p>
          <a:p>
            <a:pPr marL="0" lvl="0" indent="0" algn="l" rtl="0">
              <a:lnSpc>
                <a:spcPct val="117000"/>
              </a:lnSpc>
              <a:spcBef>
                <a:spcPts val="0"/>
              </a:spcBef>
              <a:spcAft>
                <a:spcPts val="0"/>
              </a:spcAft>
              <a:buSzPts val="1100"/>
              <a:buNone/>
            </a:pPr>
            <a:endParaRPr sz="1300" dirty="0">
              <a:solidFill>
                <a:srgbClr val="8000FF"/>
              </a:solidFill>
            </a:endParaRPr>
          </a:p>
          <a:p>
            <a:pPr marL="0" lvl="0" indent="0" algn="l" rtl="0">
              <a:lnSpc>
                <a:spcPct val="117000"/>
              </a:lnSpc>
              <a:spcBef>
                <a:spcPts val="0"/>
              </a:spcBef>
              <a:spcAft>
                <a:spcPts val="0"/>
              </a:spcAft>
              <a:buSzPts val="1100"/>
              <a:buNone/>
            </a:pPr>
            <a:r>
              <a:rPr lang="en" sz="1300" dirty="0">
                <a:solidFill>
                  <a:srgbClr val="8000FF"/>
                </a:solidFill>
              </a:rPr>
              <a:t>This represents more than 586 TBI-related hospitalizations and 190 TBI-related deaths per day</a:t>
            </a:r>
            <a:endParaRPr sz="1400" dirty="0">
              <a:solidFill>
                <a:srgbClr val="8000FF"/>
              </a:solidFill>
            </a:endParaRPr>
          </a:p>
          <a:p>
            <a:pPr marL="0" lvl="0" indent="0" algn="l" rtl="0">
              <a:lnSpc>
                <a:spcPct val="117000"/>
              </a:lnSpc>
              <a:spcBef>
                <a:spcPts val="0"/>
              </a:spcBef>
              <a:spcAft>
                <a:spcPts val="0"/>
              </a:spcAft>
              <a:buSzPts val="1100"/>
              <a:buNone/>
            </a:pPr>
            <a:endParaRPr sz="1300" dirty="0">
              <a:solidFill>
                <a:srgbClr val="8000FF"/>
              </a:solidFill>
            </a:endParaRPr>
          </a:p>
          <a:p>
            <a:pPr marL="0" lvl="0" indent="0" algn="l" rtl="0">
              <a:lnSpc>
                <a:spcPct val="117000"/>
              </a:lnSpc>
              <a:spcBef>
                <a:spcPts val="0"/>
              </a:spcBef>
              <a:spcAft>
                <a:spcPts val="0"/>
              </a:spcAft>
              <a:buSzPts val="1100"/>
              <a:buNone/>
            </a:pPr>
            <a:r>
              <a:rPr lang="en" sz="1300" dirty="0">
                <a:solidFill>
                  <a:srgbClr val="8000FF"/>
                </a:solidFill>
              </a:rPr>
              <a:t>These estimates do not include the many TBIs that are only treated in the emergency department, primary care, urgent care, or those that go untreated</a:t>
            </a:r>
            <a:endParaRPr sz="1400" dirty="0">
              <a:solidFill>
                <a:srgbClr val="8000FF"/>
              </a:solidFill>
            </a:endParaRPr>
          </a:p>
          <a:p>
            <a:pPr marL="0" lvl="0" indent="0" algn="l" rtl="0">
              <a:lnSpc>
                <a:spcPct val="117000"/>
              </a:lnSpc>
              <a:spcBef>
                <a:spcPts val="0"/>
              </a:spcBef>
              <a:spcAft>
                <a:spcPts val="0"/>
              </a:spcAft>
              <a:buSzPts val="1100"/>
              <a:buNone/>
            </a:pPr>
            <a:endParaRPr sz="1300" dirty="0">
              <a:solidFill>
                <a:srgbClr val="8000FF"/>
              </a:solidFill>
            </a:endParaRPr>
          </a:p>
          <a:p>
            <a:pPr marL="0" lvl="0" indent="0" algn="l" rtl="0">
              <a:lnSpc>
                <a:spcPct val="117000"/>
              </a:lnSpc>
              <a:spcBef>
                <a:spcPts val="0"/>
              </a:spcBef>
              <a:spcAft>
                <a:spcPts val="0"/>
              </a:spcAft>
              <a:buSzPts val="1100"/>
              <a:buNone/>
            </a:pPr>
            <a:r>
              <a:rPr lang="en" sz="1300" dirty="0">
                <a:solidFill>
                  <a:srgbClr val="8000FF"/>
                </a:solidFill>
              </a:rPr>
              <a:t>People age 75 years and older had the highest numbers and rates of TBI-related hospitalizations and deaths</a:t>
            </a:r>
            <a:endParaRPr sz="1400" dirty="0">
              <a:solidFill>
                <a:srgbClr val="8000FF"/>
              </a:solidFill>
            </a:endParaRPr>
          </a:p>
          <a:p>
            <a:pPr marL="0" lvl="0" indent="0" algn="l" rtl="0">
              <a:lnSpc>
                <a:spcPct val="117000"/>
              </a:lnSpc>
              <a:spcBef>
                <a:spcPts val="0"/>
              </a:spcBef>
              <a:spcAft>
                <a:spcPts val="0"/>
              </a:spcAft>
              <a:buSzPts val="1100"/>
              <a:buNone/>
            </a:pPr>
            <a:endParaRPr sz="1300" dirty="0">
              <a:solidFill>
                <a:srgbClr val="8000FF"/>
              </a:solidFill>
            </a:endParaRPr>
          </a:p>
          <a:p>
            <a:pPr marL="0" lvl="0" indent="0" algn="l" rtl="0">
              <a:lnSpc>
                <a:spcPct val="117000"/>
              </a:lnSpc>
              <a:spcBef>
                <a:spcPts val="0"/>
              </a:spcBef>
              <a:spcAft>
                <a:spcPts val="0"/>
              </a:spcAft>
              <a:buSzPts val="1100"/>
              <a:buNone/>
            </a:pPr>
            <a:r>
              <a:rPr lang="en" sz="1300" dirty="0">
                <a:solidFill>
                  <a:srgbClr val="8000FF"/>
                </a:solidFill>
              </a:rPr>
              <a:t>Males were nearly two times more likely to be hospitalized and three times more likely to die from a TBI than females </a:t>
            </a:r>
            <a:endParaRPr sz="1300" dirty="0">
              <a:solidFill>
                <a:srgbClr val="8000FF"/>
              </a:solidFill>
            </a:endParaRPr>
          </a:p>
          <a:p>
            <a:pPr marL="0" lvl="0" indent="0" algn="l" rtl="0">
              <a:lnSpc>
                <a:spcPct val="117000"/>
              </a:lnSpc>
              <a:spcBef>
                <a:spcPts val="0"/>
              </a:spcBef>
              <a:spcAft>
                <a:spcPts val="0"/>
              </a:spcAft>
              <a:buSzPts val="1100"/>
              <a:buNone/>
            </a:pPr>
            <a:endParaRPr sz="1300" dirty="0">
              <a:solidFill>
                <a:srgbClr val="8000FF"/>
              </a:solidFill>
            </a:endParaRPr>
          </a:p>
          <a:p>
            <a:pPr marL="0" lvl="0" indent="0" algn="ctr" rtl="0">
              <a:lnSpc>
                <a:spcPct val="117000"/>
              </a:lnSpc>
              <a:spcBef>
                <a:spcPts val="0"/>
              </a:spcBef>
              <a:spcAft>
                <a:spcPts val="0"/>
              </a:spcAft>
              <a:buSzPts val="1100"/>
              <a:buNone/>
            </a:pPr>
            <a:r>
              <a:rPr lang="en" i="1" dirty="0">
                <a:solidFill>
                  <a:srgbClr val="8000FF"/>
                </a:solidFill>
              </a:rPr>
              <a:t>Traumatic brain injury (TBI) related data according to Center for Disease Control (CDC) data</a:t>
            </a:r>
            <a:endParaRPr sz="1200" i="1" dirty="0">
              <a:solidFill>
                <a:srgbClr val="8000FF"/>
              </a:solidFill>
            </a:endParaRPr>
          </a:p>
          <a:p>
            <a:pPr marL="0" lvl="0" indent="0" algn="l" rtl="0">
              <a:lnSpc>
                <a:spcPct val="90000"/>
              </a:lnSpc>
              <a:spcBef>
                <a:spcPts val="0"/>
              </a:spcBef>
              <a:spcAft>
                <a:spcPts val="0"/>
              </a:spcAft>
              <a:buSzPts val="1100"/>
              <a:buNone/>
            </a:pPr>
            <a:endParaRPr sz="2300" dirty="0">
              <a:solidFill>
                <a:srgbClr val="8000FF"/>
              </a:solidFill>
            </a:endParaRPr>
          </a:p>
          <a:p>
            <a:pPr marL="0" lvl="0" indent="0" algn="l" rtl="0">
              <a:lnSpc>
                <a:spcPct val="117000"/>
              </a:lnSpc>
              <a:spcBef>
                <a:spcPts val="0"/>
              </a:spcBef>
              <a:spcAft>
                <a:spcPts val="0"/>
              </a:spcAft>
              <a:buSzPts val="1100"/>
              <a:buNone/>
            </a:pPr>
            <a:endParaRPr sz="2300" dirty="0">
              <a:solidFill>
                <a:srgbClr val="8000FF"/>
              </a:solidFill>
            </a:endParaRPr>
          </a:p>
          <a:p>
            <a:pPr marL="0" lvl="0" indent="0" algn="l" rtl="0">
              <a:lnSpc>
                <a:spcPct val="100000"/>
              </a:lnSpc>
              <a:spcBef>
                <a:spcPts val="0"/>
              </a:spcBef>
              <a:spcAft>
                <a:spcPts val="0"/>
              </a:spcAft>
              <a:buSzPts val="1100"/>
              <a:buNone/>
            </a:pPr>
            <a:endParaRPr dirty="0"/>
          </a:p>
        </p:txBody>
      </p:sp>
      <p:sp>
        <p:nvSpPr>
          <p:cNvPr id="182" name="Google Shape;18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Master" preserve="1" userDrawn="1">
  <p:cSld name="Primary Cover Title Slide">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6CE15525-E5E0-6535-A675-A422FC7250F8}"/>
              </a:ext>
            </a:extLst>
          </p:cNvPr>
          <p:cNvSpPr>
            <a:spLocks noGrp="1"/>
          </p:cNvSpPr>
          <p:nvPr>
            <p:ph type="body" sz="quarter" idx="10" hasCustomPrompt="1"/>
          </p:nvPr>
        </p:nvSpPr>
        <p:spPr>
          <a:xfrm>
            <a:off x="184404" y="5897105"/>
            <a:ext cx="11823192" cy="771500"/>
          </a:xfrm>
          <a:prstGeom prst="rect">
            <a:avLst/>
          </a:prstGeom>
        </p:spPr>
        <p:txBody>
          <a:bodyPr anchor="ctr"/>
          <a:lstStyle>
            <a:lvl1pPr algn="ctr">
              <a:defRPr sz="1400" b="1" cap="none" spc="100" baseline="0">
                <a:solidFill>
                  <a:schemeClr val="bg1"/>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marR="0" lvl="0" fontAlgn="auto">
              <a:buClrTx/>
              <a:buSzTx/>
              <a:buNone/>
              <a:tabLst/>
            </a:pPr>
            <a:r>
              <a:rPr lang="en-US" dirty="0"/>
              <a:t>EVENT DATE  |  EVENT NAME  |  LOCATION</a:t>
            </a:r>
          </a:p>
        </p:txBody>
      </p:sp>
      <p:sp>
        <p:nvSpPr>
          <p:cNvPr id="2" name="TextBox 1">
            <a:extLst>
              <a:ext uri="{FF2B5EF4-FFF2-40B4-BE49-F238E27FC236}">
                <a16:creationId xmlns:a16="http://schemas.microsoft.com/office/drawing/2014/main" id="{BDE3EC7E-1CCB-C166-2AA1-BA5A84875F1C}"/>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ext Placeholder 12">
            <a:extLst>
              <a:ext uri="{FF2B5EF4-FFF2-40B4-BE49-F238E27FC236}">
                <a16:creationId xmlns:a16="http://schemas.microsoft.com/office/drawing/2014/main" id="{FE534992-BDD1-87FD-D208-50CE8BFAF9CB}"/>
              </a:ext>
            </a:extLst>
          </p:cNvPr>
          <p:cNvSpPr>
            <a:spLocks noGrp="1"/>
          </p:cNvSpPr>
          <p:nvPr>
            <p:ph type="body" sz="quarter" idx="11" hasCustomPrompt="1"/>
          </p:nvPr>
        </p:nvSpPr>
        <p:spPr>
          <a:xfrm>
            <a:off x="184402" y="4816017"/>
            <a:ext cx="11823700" cy="1081088"/>
          </a:xfrm>
          <a:prstGeom prst="rect">
            <a:avLst/>
          </a:prstGeom>
          <a:solidFill>
            <a:schemeClr val="bg1"/>
          </a:solidFill>
        </p:spPr>
        <p:txBody>
          <a:bodyPr anchor="ctr"/>
          <a:lstStyle>
            <a:lvl1pPr algn="ctr">
              <a:defRPr sz="2000" b="1" cap="none" spc="200" baseline="0">
                <a:solidFill>
                  <a:schemeClr val="tx1"/>
                </a:solidFill>
              </a:defRPr>
            </a:lvl1pPr>
          </a:lstStyle>
          <a:p>
            <a:pPr lvl="0"/>
            <a:r>
              <a:rPr lang="en-US" dirty="0"/>
              <a:t>FIRSTNAME LASTNAME, MD, MPH</a:t>
            </a:r>
          </a:p>
          <a:p>
            <a:pPr lvl="0"/>
            <a:r>
              <a:rPr lang="en-US" dirty="0"/>
              <a:t>TITLE OR POSITION</a:t>
            </a:r>
          </a:p>
        </p:txBody>
      </p:sp>
      <p:sp>
        <p:nvSpPr>
          <p:cNvPr id="4" name="Title 8">
            <a:extLst>
              <a:ext uri="{FF2B5EF4-FFF2-40B4-BE49-F238E27FC236}">
                <a16:creationId xmlns:a16="http://schemas.microsoft.com/office/drawing/2014/main" id="{99468DBB-F7CC-E8EE-23D3-F5BCCD99EE37}"/>
              </a:ext>
            </a:extLst>
          </p:cNvPr>
          <p:cNvSpPr>
            <a:spLocks noGrp="1"/>
          </p:cNvSpPr>
          <p:nvPr>
            <p:ph type="title" hasCustomPrompt="1"/>
          </p:nvPr>
        </p:nvSpPr>
        <p:spPr>
          <a:xfrm>
            <a:off x="184402" y="2518474"/>
            <a:ext cx="11823191" cy="2297365"/>
          </a:xfrm>
          <a:prstGeom prst="rect">
            <a:avLst/>
          </a:prstGeom>
        </p:spPr>
        <p:txBody>
          <a:bodyPr lIns="457200" rIns="457200" anchor="ctr">
            <a:noAutofit/>
          </a:bodyPr>
          <a:lstStyle>
            <a:lvl1pPr algn="ctr">
              <a:defRPr sz="6000" cap="none" spc="200" baseline="0">
                <a:solidFill>
                  <a:schemeClr val="bg1"/>
                </a:solidFill>
              </a:defRPr>
            </a:lvl1pPr>
          </a:lstStyle>
          <a:p>
            <a:r>
              <a:rPr lang="en-US" dirty="0"/>
              <a:t>CLICK TO EDIT </a:t>
            </a:r>
            <a:br>
              <a:rPr lang="en-US" dirty="0"/>
            </a:br>
            <a:r>
              <a:rPr lang="en-US" dirty="0"/>
              <a:t>MASTER SLIDE TEXT</a:t>
            </a:r>
          </a:p>
        </p:txBody>
      </p:sp>
      <p:pic>
        <p:nvPicPr>
          <p:cNvPr id="8" name="Picture 7" descr="A black and white logo with white text&#10;&#10;Description automatically generated">
            <a:extLst>
              <a:ext uri="{FF2B5EF4-FFF2-40B4-BE49-F238E27FC236}">
                <a16:creationId xmlns:a16="http://schemas.microsoft.com/office/drawing/2014/main" id="{2920A917-44F3-070D-B568-DF93756352FB}"/>
              </a:ext>
            </a:extLst>
          </p:cNvPr>
          <p:cNvPicPr>
            <a:picLocks noChangeAspect="1"/>
          </p:cNvPicPr>
          <p:nvPr userDrawn="1"/>
        </p:nvPicPr>
        <p:blipFill>
          <a:blip r:embed="rId2"/>
          <a:stretch>
            <a:fillRect/>
          </a:stretch>
        </p:blipFill>
        <p:spPr>
          <a:xfrm>
            <a:off x="2707896" y="217005"/>
            <a:ext cx="6816842" cy="2476581"/>
          </a:xfrm>
          <a:prstGeom prst="rect">
            <a:avLst/>
          </a:prstGeom>
        </p:spPr>
      </p:pic>
    </p:spTree>
    <p:extLst>
      <p:ext uri="{BB962C8B-B14F-4D97-AF65-F5344CB8AC3E}">
        <p14:creationId xmlns:p14="http://schemas.microsoft.com/office/powerpoint/2010/main" val="1399636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Master" preserve="1" userDrawn="1">
  <p:cSld name="Data Slide, Three Colors">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4C491117-ED8F-597D-1DFE-B398C63A7002}"/>
              </a:ext>
            </a:extLst>
          </p:cNvPr>
          <p:cNvSpPr/>
          <p:nvPr userDrawn="1"/>
        </p:nvSpPr>
        <p:spPr>
          <a:xfrm>
            <a:off x="184404" y="182880"/>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0">
            <a:extLst>
              <a:ext uri="{FF2B5EF4-FFF2-40B4-BE49-F238E27FC236}">
                <a16:creationId xmlns:a16="http://schemas.microsoft.com/office/drawing/2014/main" id="{C7F85943-0328-7618-6251-E4D956998ADA}"/>
              </a:ext>
            </a:extLst>
          </p:cNvPr>
          <p:cNvSpPr/>
          <p:nvPr userDrawn="1"/>
        </p:nvSpPr>
        <p:spPr>
          <a:xfrm rot="16200000">
            <a:off x="5527527" y="-2223843"/>
            <a:ext cx="1265364" cy="8466425"/>
          </a:xfrm>
          <a:prstGeom prst="roundRect">
            <a:avLst>
              <a:gd name="adj" fmla="val 11356"/>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DATA SLIDE TITLE IN ALL CAPS GOES HERE</a:t>
            </a:r>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solidFill>
            <a:srgbClr val="43275D"/>
          </a:solid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1" name="Rounded Rectangle 10">
            <a:extLst>
              <a:ext uri="{FF2B5EF4-FFF2-40B4-BE49-F238E27FC236}">
                <a16:creationId xmlns:a16="http://schemas.microsoft.com/office/drawing/2014/main" id="{4F42AF65-9BB9-0E7F-E814-738F21922644}"/>
              </a:ext>
            </a:extLst>
          </p:cNvPr>
          <p:cNvSpPr/>
          <p:nvPr userDrawn="1"/>
        </p:nvSpPr>
        <p:spPr>
          <a:xfrm rot="16200000">
            <a:off x="5527527" y="-692459"/>
            <a:ext cx="1265364" cy="8466425"/>
          </a:xfrm>
          <a:prstGeom prst="roundRect">
            <a:avLst>
              <a:gd name="adj" fmla="val 11356"/>
            </a:avLst>
          </a:prstGeom>
          <a:solidFill>
            <a:srgbClr val="FAC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95DBF7DD-9B38-F27D-2136-CFDB45CC2BEA}"/>
              </a:ext>
            </a:extLst>
          </p:cNvPr>
          <p:cNvSpPr/>
          <p:nvPr userDrawn="1"/>
        </p:nvSpPr>
        <p:spPr>
          <a:xfrm rot="16200000">
            <a:off x="5573046" y="846453"/>
            <a:ext cx="1265364" cy="8466424"/>
          </a:xfrm>
          <a:prstGeom prst="roundRect">
            <a:avLst>
              <a:gd name="adj" fmla="val 11356"/>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6">
            <a:extLst>
              <a:ext uri="{FF2B5EF4-FFF2-40B4-BE49-F238E27FC236}">
                <a16:creationId xmlns:a16="http://schemas.microsoft.com/office/drawing/2014/main" id="{7B3C12E2-45A6-B565-128F-48350C0D2A2A}"/>
              </a:ext>
            </a:extLst>
          </p:cNvPr>
          <p:cNvSpPr>
            <a:spLocks noGrp="1"/>
          </p:cNvSpPr>
          <p:nvPr>
            <p:ph type="body" sz="quarter" idx="10" hasCustomPrompt="1"/>
          </p:nvPr>
        </p:nvSpPr>
        <p:spPr>
          <a:xfrm>
            <a:off x="1926995" y="1375016"/>
            <a:ext cx="2132012" cy="1265238"/>
          </a:xfrm>
          <a:prstGeom prst="rect">
            <a:avLst/>
          </a:prstGeom>
        </p:spPr>
        <p:txBody>
          <a:bodyPr lIns="274320" anchor="ctr"/>
          <a:lstStyle>
            <a:lvl1pPr>
              <a:defRPr sz="2400">
                <a:solidFill>
                  <a:schemeClr val="accent1"/>
                </a:solidFill>
              </a:defRPr>
            </a:lvl1pPr>
          </a:lstStyle>
          <a:p>
            <a:pPr>
              <a:lnSpc>
                <a:spcPts val="3000"/>
              </a:lnSpc>
              <a:spcAft>
                <a:spcPts val="1800"/>
              </a:spcAft>
            </a:pPr>
            <a:r>
              <a:rPr lang="en-US" sz="2000" b="1" spc="300">
                <a:solidFill>
                  <a:srgbClr val="FACE00"/>
                </a:solidFill>
                <a:latin typeface="Oswald" panose="02000503000000000000" pitchFamily="2" charset="0"/>
              </a:rPr>
              <a:t>$500 </a:t>
            </a:r>
            <a:br>
              <a:rPr lang="en-US" sz="2000" b="1" spc="300">
                <a:solidFill>
                  <a:srgbClr val="FACE00"/>
                </a:solidFill>
                <a:latin typeface="Oswald" panose="02000503000000000000" pitchFamily="2" charset="0"/>
              </a:rPr>
            </a:br>
            <a:r>
              <a:rPr lang="en-US" sz="2000" b="1" spc="300">
                <a:solidFill>
                  <a:srgbClr val="FACE00"/>
                </a:solidFill>
                <a:latin typeface="Oswald" panose="02000503000000000000" pitchFamily="2" charset="0"/>
              </a:rPr>
              <a:t>MILLION</a:t>
            </a:r>
            <a:endParaRPr lang="en-US" sz="2000">
              <a:solidFill>
                <a:schemeClr val="bg1"/>
              </a:solidFill>
              <a:latin typeface="Oswald" panose="02000503000000000000" pitchFamily="2" charset="0"/>
            </a:endParaRPr>
          </a:p>
        </p:txBody>
      </p:sp>
      <p:sp>
        <p:nvSpPr>
          <p:cNvPr id="18" name="Text Placeholder 16">
            <a:extLst>
              <a:ext uri="{FF2B5EF4-FFF2-40B4-BE49-F238E27FC236}">
                <a16:creationId xmlns:a16="http://schemas.microsoft.com/office/drawing/2014/main" id="{3F091DA3-EA1D-78A6-D005-1CB900EE0BA4}"/>
              </a:ext>
            </a:extLst>
          </p:cNvPr>
          <p:cNvSpPr>
            <a:spLocks noGrp="1"/>
          </p:cNvSpPr>
          <p:nvPr>
            <p:ph type="body" sz="quarter" idx="11" hasCustomPrompt="1"/>
          </p:nvPr>
        </p:nvSpPr>
        <p:spPr>
          <a:xfrm>
            <a:off x="1926995" y="2911898"/>
            <a:ext cx="2132012" cy="1265238"/>
          </a:xfrm>
          <a:prstGeom prst="rect">
            <a:avLst/>
          </a:prstGeom>
        </p:spPr>
        <p:txBody>
          <a:bodyPr lIns="274320" anchor="ctr"/>
          <a:lstStyle>
            <a:lvl1pPr>
              <a:defRPr sz="2600" b="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19" name="Text Placeholder 16">
            <a:extLst>
              <a:ext uri="{FF2B5EF4-FFF2-40B4-BE49-F238E27FC236}">
                <a16:creationId xmlns:a16="http://schemas.microsoft.com/office/drawing/2014/main" id="{20C3CE79-90C0-6033-FC75-F9ADA3190514}"/>
              </a:ext>
            </a:extLst>
          </p:cNvPr>
          <p:cNvSpPr>
            <a:spLocks noGrp="1"/>
          </p:cNvSpPr>
          <p:nvPr>
            <p:ph type="body" sz="quarter" idx="12" hasCustomPrompt="1"/>
          </p:nvPr>
        </p:nvSpPr>
        <p:spPr>
          <a:xfrm>
            <a:off x="1968505" y="4438008"/>
            <a:ext cx="2132012" cy="1265238"/>
          </a:xfrm>
          <a:prstGeom prst="rect">
            <a:avLst/>
          </a:prstGeom>
        </p:spPr>
        <p:txBody>
          <a:bodyPr lIns="274320" anchor="ctr"/>
          <a:lstStyle>
            <a:lvl1pPr>
              <a:defRPr sz="2400"/>
            </a:lvl1pPr>
          </a:lstStyle>
          <a:p>
            <a:pPr>
              <a:lnSpc>
                <a:spcPts val="3000"/>
              </a:lnSpc>
              <a:spcAft>
                <a:spcPts val="1800"/>
              </a:spcAft>
            </a:pPr>
            <a:r>
              <a:rPr lang="en-US" sz="2000" b="1" spc="300">
                <a:solidFill>
                  <a:srgbClr val="212121"/>
                </a:solidFill>
                <a:latin typeface="Oswald" panose="02000503000000000000" pitchFamily="2" charset="0"/>
              </a:rPr>
              <a:t>$500 </a:t>
            </a:r>
            <a:br>
              <a:rPr lang="en-US" sz="2000" b="1" spc="300">
                <a:solidFill>
                  <a:srgbClr val="212121"/>
                </a:solidFill>
                <a:latin typeface="Oswald" panose="02000503000000000000" pitchFamily="2" charset="0"/>
              </a:rPr>
            </a:br>
            <a:r>
              <a:rPr lang="en-US" sz="2000" b="1" spc="300">
                <a:solidFill>
                  <a:srgbClr val="212121"/>
                </a:solidFill>
                <a:latin typeface="Oswald" panose="02000503000000000000" pitchFamily="2" charset="0"/>
              </a:rPr>
              <a:t>MILLION</a:t>
            </a:r>
            <a:endParaRPr lang="en-US" sz="2000">
              <a:solidFill>
                <a:srgbClr val="212121"/>
              </a:solidFill>
              <a:latin typeface="Oswald" panose="02000503000000000000" pitchFamily="2" charset="0"/>
            </a:endParaRPr>
          </a:p>
        </p:txBody>
      </p:sp>
      <p:sp>
        <p:nvSpPr>
          <p:cNvPr id="22" name="Text Placeholder 20">
            <a:extLst>
              <a:ext uri="{FF2B5EF4-FFF2-40B4-BE49-F238E27FC236}">
                <a16:creationId xmlns:a16="http://schemas.microsoft.com/office/drawing/2014/main" id="{22BF3E75-0840-0A91-5575-A96959647954}"/>
              </a:ext>
            </a:extLst>
          </p:cNvPr>
          <p:cNvSpPr>
            <a:spLocks noGrp="1"/>
          </p:cNvSpPr>
          <p:nvPr>
            <p:ph type="body" sz="quarter" idx="14" hasCustomPrompt="1"/>
          </p:nvPr>
        </p:nvSpPr>
        <p:spPr>
          <a:xfrm>
            <a:off x="4059238" y="2915725"/>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
        <p:nvSpPr>
          <p:cNvPr id="23" name="Text Placeholder 20">
            <a:extLst>
              <a:ext uri="{FF2B5EF4-FFF2-40B4-BE49-F238E27FC236}">
                <a16:creationId xmlns:a16="http://schemas.microsoft.com/office/drawing/2014/main" id="{C96A2EBF-5BDD-0ACD-5695-B20FEFCB7C58}"/>
              </a:ext>
            </a:extLst>
          </p:cNvPr>
          <p:cNvSpPr>
            <a:spLocks noGrp="1"/>
          </p:cNvSpPr>
          <p:nvPr>
            <p:ph type="body" sz="quarter" idx="15" hasCustomPrompt="1"/>
          </p:nvPr>
        </p:nvSpPr>
        <p:spPr>
          <a:xfrm>
            <a:off x="4100517" y="4459575"/>
            <a:ext cx="6334125" cy="1265238"/>
          </a:xfrm>
          <a:prstGeom prst="rect">
            <a:avLst/>
          </a:prstGeom>
        </p:spPr>
        <p:txBody>
          <a:bodyPr anchor="ct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sp>
        <p:nvSpPr>
          <p:cNvPr id="3" name="Text Placeholder 20">
            <a:extLst>
              <a:ext uri="{FF2B5EF4-FFF2-40B4-BE49-F238E27FC236}">
                <a16:creationId xmlns:a16="http://schemas.microsoft.com/office/drawing/2014/main" id="{0734FDC5-AA19-BE90-0AFE-4EFE2A439F27}"/>
              </a:ext>
            </a:extLst>
          </p:cNvPr>
          <p:cNvSpPr>
            <a:spLocks noGrp="1"/>
          </p:cNvSpPr>
          <p:nvPr>
            <p:ph type="body" sz="quarter" idx="16" hasCustomPrompt="1"/>
          </p:nvPr>
        </p:nvSpPr>
        <p:spPr>
          <a:xfrm>
            <a:off x="4059007" y="1385507"/>
            <a:ext cx="6334125" cy="1265238"/>
          </a:xfrm>
          <a:prstGeom prst="rect">
            <a:avLst/>
          </a:prstGeom>
        </p:spPr>
        <p:txBody>
          <a:bodyPr anchor="ctr"/>
          <a:lstStyle>
            <a:lvl1pPr>
              <a:defRPr>
                <a:solidFill>
                  <a:srgbClr val="212121"/>
                </a:solidFill>
              </a:defRPr>
            </a:lvl1pPr>
          </a:lstStyle>
          <a:p>
            <a:pPr>
              <a:spcAft>
                <a:spcPts val="1800"/>
              </a:spcAft>
            </a:pPr>
            <a:r>
              <a:rPr lang="en-US" sz="2000" dirty="0">
                <a:solidFill>
                  <a:schemeClr val="tx1"/>
                </a:solidFill>
                <a:latin typeface="Arial" panose="020B0604020202020204" pitchFamily="34" charset="0"/>
                <a:cs typeface="Arial" panose="020B0604020202020204" pitchFamily="34" charset="0"/>
              </a:rPr>
              <a:t>Lorem ipsum dolor sit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 dolor fermentum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amet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aliquet</a:t>
            </a:r>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purus</a:t>
            </a:r>
            <a:r>
              <a:rPr lang="en-US" sz="2000" dirty="0">
                <a:solidFill>
                  <a:schemeClr val="tx1"/>
                </a:solidFill>
                <a:latin typeface="Arial" panose="020B0604020202020204" pitchFamily="34" charset="0"/>
                <a:cs typeface="Arial" panose="020B0604020202020204" pitchFamily="34" charset="0"/>
              </a:rPr>
              <a:t> sed.</a:t>
            </a:r>
          </a:p>
        </p:txBody>
      </p:sp>
      <p:pic>
        <p:nvPicPr>
          <p:cNvPr id="7" name="Picture 6">
            <a:extLst>
              <a:ext uri="{FF2B5EF4-FFF2-40B4-BE49-F238E27FC236}">
                <a16:creationId xmlns:a16="http://schemas.microsoft.com/office/drawing/2014/main" id="{1F2B75E5-6A8E-8F82-8C37-7D54D754BC24}"/>
              </a:ext>
              <a:ext uri="{C183D7F6-B498-43B3-948B-1728B52AA6E4}">
                <adec:decorative xmlns:adec="http://schemas.microsoft.com/office/drawing/2017/decorative" val="1"/>
              </a:ext>
            </a:extLst>
          </p:cNvPr>
          <p:cNvPicPr>
            <a:picLocks noChangeAspect="1"/>
          </p:cNvPicPr>
          <p:nvPr userDrawn="1"/>
        </p:nvPicPr>
        <p:blipFill>
          <a:blip r:embed="rId2">
            <a:alphaModFix amt="80000"/>
          </a:blip>
          <a:srcRect r="56581"/>
          <a:stretch/>
        </p:blipFill>
        <p:spPr>
          <a:xfrm>
            <a:off x="308520" y="6000749"/>
            <a:ext cx="923596" cy="538815"/>
          </a:xfrm>
          <a:prstGeom prst="rect">
            <a:avLst/>
          </a:prstGeom>
        </p:spPr>
      </p:pic>
    </p:spTree>
    <p:extLst>
      <p:ext uri="{BB962C8B-B14F-4D97-AF65-F5344CB8AC3E}">
        <p14:creationId xmlns:p14="http://schemas.microsoft.com/office/powerpoint/2010/main" val="2973299547"/>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Quote Definition, Light Purple on Dark Purple">
    <p:bg>
      <p:bgPr>
        <a:solidFill>
          <a:srgbClr val="29183C"/>
        </a:solidFill>
        <a:effectLst/>
      </p:bgPr>
    </p:bg>
    <p:spTree>
      <p:nvGrpSpPr>
        <p:cNvPr id="1" name="Shape 27"/>
        <p:cNvGrpSpPr/>
        <p:nvPr/>
      </p:nvGrpSpPr>
      <p:grpSpPr>
        <a:xfrm>
          <a:off x="0" y="0"/>
          <a:ext cx="0" cy="0"/>
          <a:chOff x="0" y="0"/>
          <a:chExt cx="0" cy="0"/>
        </a:xfrm>
      </p:grpSpPr>
      <p:sp>
        <p:nvSpPr>
          <p:cNvPr id="23" name="Freeform 58">
            <a:extLst>
              <a:ext uri="{FF2B5EF4-FFF2-40B4-BE49-F238E27FC236}">
                <a16:creationId xmlns:a16="http://schemas.microsoft.com/office/drawing/2014/main" id="{FA5A414E-09F8-6BC6-187C-DEE1ED546983}"/>
              </a:ext>
            </a:extLst>
          </p:cNvPr>
          <p:cNvSpPr>
            <a:spLocks/>
          </p:cNvSpPr>
          <p:nvPr userDrawn="1"/>
        </p:nvSpPr>
        <p:spPr bwMode="white">
          <a:xfrm flipH="1">
            <a:off x="576470" y="215650"/>
            <a:ext cx="1161553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29183C"/>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21" name="Freeform 58" descr="Quote bubble background; mostly decorative.">
            <a:extLst>
              <a:ext uri="{FF2B5EF4-FFF2-40B4-BE49-F238E27FC236}">
                <a16:creationId xmlns:a16="http://schemas.microsoft.com/office/drawing/2014/main" id="{1EB19DE9-D718-99A6-9847-96142045FD17}"/>
              </a:ext>
            </a:extLst>
          </p:cNvPr>
          <p:cNvSpPr>
            <a:spLocks/>
          </p:cNvSpPr>
          <p:nvPr userDrawn="1"/>
        </p:nvSpPr>
        <p:spPr bwMode="white">
          <a:xfrm flipH="1">
            <a:off x="848138" y="215651"/>
            <a:ext cx="11044842" cy="4877118"/>
          </a:xfrm>
          <a:prstGeom prst="roundRect">
            <a:avLst/>
          </a:prstGeom>
          <a:solidFill>
            <a:srgbClr val="43285D"/>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3" name="Title 2">
            <a:extLst>
              <a:ext uri="{FF2B5EF4-FFF2-40B4-BE49-F238E27FC236}">
                <a16:creationId xmlns:a16="http://schemas.microsoft.com/office/drawing/2014/main" id="{FF689248-315B-98BA-44B0-3F0BEF6D3350}"/>
              </a:ext>
            </a:extLst>
          </p:cNvPr>
          <p:cNvSpPr>
            <a:spLocks noGrp="1"/>
          </p:cNvSpPr>
          <p:nvPr>
            <p:ph type="title" hasCustomPrompt="1"/>
          </p:nvPr>
        </p:nvSpPr>
        <p:spPr>
          <a:xfrm>
            <a:off x="887895" y="493110"/>
            <a:ext cx="11044841" cy="943693"/>
          </a:xfrm>
          <a:prstGeom prst="rect">
            <a:avLst/>
          </a:prstGeom>
        </p:spPr>
        <p:txBody>
          <a:bodyPr wrap="none"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12" name="Text Placeholder 11">
            <a:extLst>
              <a:ext uri="{FF2B5EF4-FFF2-40B4-BE49-F238E27FC236}">
                <a16:creationId xmlns:a16="http://schemas.microsoft.com/office/drawing/2014/main" id="{4C191946-21D5-DA2F-FD95-A693317BE1D5}"/>
              </a:ext>
            </a:extLst>
          </p:cNvPr>
          <p:cNvSpPr>
            <a:spLocks noGrp="1"/>
          </p:cNvSpPr>
          <p:nvPr>
            <p:ph type="body" sz="quarter" idx="11" hasCustomPrompt="1"/>
          </p:nvPr>
        </p:nvSpPr>
        <p:spPr>
          <a:xfrm>
            <a:off x="1177447" y="1721101"/>
            <a:ext cx="10438083" cy="3126472"/>
          </a:xfrm>
          <a:prstGeom prst="rect">
            <a:avLst/>
          </a:prstGeom>
        </p:spPr>
        <p:txBody>
          <a:bodyPr lIns="457200" tIns="91440" rIns="457200" bIns="91440" anchor="t" anchorCtr="0"/>
          <a:lstStyle>
            <a:lvl1pPr algn="l">
              <a:defRPr sz="3600">
                <a:solidFill>
                  <a:schemeClr val="bg2"/>
                </a:solidFill>
              </a:defRPr>
            </a:lvl1pPr>
          </a:lstStyle>
          <a:p>
            <a:pPr lvl="0"/>
            <a:r>
              <a:rPr lang="en-US"/>
              <a:t>“Click to edit quote text slide”</a:t>
            </a:r>
          </a:p>
        </p:txBody>
      </p:sp>
      <p:sp>
        <p:nvSpPr>
          <p:cNvPr id="27" name="Speech Bubble: Oval 26">
            <a:extLst>
              <a:ext uri="{FF2B5EF4-FFF2-40B4-BE49-F238E27FC236}">
                <a16:creationId xmlns:a16="http://schemas.microsoft.com/office/drawing/2014/main" id="{352CA4E7-1258-D981-388B-3C3ADAC81BC9}"/>
              </a:ext>
            </a:extLst>
          </p:cNvPr>
          <p:cNvSpPr/>
          <p:nvPr userDrawn="1"/>
        </p:nvSpPr>
        <p:spPr>
          <a:xfrm>
            <a:off x="887895" y="3535185"/>
            <a:ext cx="4608443" cy="1563227"/>
          </a:xfrm>
          <a:prstGeom prst="wedgeEllipseCallout">
            <a:avLst>
              <a:gd name="adj1" fmla="val -20470"/>
              <a:gd name="adj2" fmla="val 109046"/>
            </a:avLst>
          </a:prstGeom>
          <a:solidFill>
            <a:srgbClr val="4328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ext Placeholder 13">
            <a:extLst>
              <a:ext uri="{FF2B5EF4-FFF2-40B4-BE49-F238E27FC236}">
                <a16:creationId xmlns:a16="http://schemas.microsoft.com/office/drawing/2014/main" id="{68197A22-F271-BD09-6597-EAB2F77FF124}"/>
              </a:ext>
            </a:extLst>
          </p:cNvPr>
          <p:cNvSpPr>
            <a:spLocks noGrp="1"/>
          </p:cNvSpPr>
          <p:nvPr>
            <p:ph type="body" sz="quarter" idx="10" hasCustomPrompt="1"/>
          </p:nvPr>
        </p:nvSpPr>
        <p:spPr>
          <a:xfrm>
            <a:off x="2020711" y="5612428"/>
            <a:ext cx="7723822"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sp>
        <p:nvSpPr>
          <p:cNvPr id="5" name="TextBox 4">
            <a:extLst>
              <a:ext uri="{FF2B5EF4-FFF2-40B4-BE49-F238E27FC236}">
                <a16:creationId xmlns:a16="http://schemas.microsoft.com/office/drawing/2014/main" id="{F67BDECF-0EEE-B847-0A1E-DE009DC6A0F2}"/>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7" name="Picture 6">
            <a:extLst>
              <a:ext uri="{FF2B5EF4-FFF2-40B4-BE49-F238E27FC236}">
                <a16:creationId xmlns:a16="http://schemas.microsoft.com/office/drawing/2014/main" id="{5A375257-7960-8432-CEFD-96D24E76825C}"/>
              </a:ext>
              <a:ext uri="{C183D7F6-B498-43B3-948B-1728B52AA6E4}">
                <adec:decorative xmlns:adec="http://schemas.microsoft.com/office/drawing/2017/decorative" val="1"/>
              </a:ext>
            </a:extLst>
          </p:cNvPr>
          <p:cNvPicPr>
            <a:picLocks noChangeAspect="1"/>
          </p:cNvPicPr>
          <p:nvPr userDrawn="1"/>
        </p:nvPicPr>
        <p:blipFill>
          <a:blip r:embed="rId2">
            <a:alphaModFix amt="80000"/>
          </a:blip>
          <a:srcRect r="56073"/>
          <a:stretch/>
        </p:blipFill>
        <p:spPr>
          <a:xfrm>
            <a:off x="324478" y="6000748"/>
            <a:ext cx="930885" cy="539496"/>
          </a:xfrm>
          <a:prstGeom prst="rect">
            <a:avLst/>
          </a:prstGeom>
        </p:spPr>
      </p:pic>
    </p:spTree>
    <p:extLst>
      <p:ext uri="{BB962C8B-B14F-4D97-AF65-F5344CB8AC3E}">
        <p14:creationId xmlns:p14="http://schemas.microsoft.com/office/powerpoint/2010/main" val="3293221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Master" preserve="1" userDrawn="1">
  <p:cSld name="Quote Definition, Dark Purple on Light Purple">
    <p:bg>
      <p:bgPr>
        <a:solidFill>
          <a:schemeClr val="bg1"/>
        </a:solidFill>
        <a:effectLst/>
      </p:bgPr>
    </p:bg>
    <p:spTree>
      <p:nvGrpSpPr>
        <p:cNvPr id="1" name="Shape 27"/>
        <p:cNvGrpSpPr/>
        <p:nvPr/>
      </p:nvGrpSpPr>
      <p:grpSpPr>
        <a:xfrm>
          <a:off x="0" y="0"/>
          <a:ext cx="0" cy="0"/>
          <a:chOff x="0" y="0"/>
          <a:chExt cx="0" cy="0"/>
        </a:xfrm>
      </p:grpSpPr>
      <p:grpSp>
        <p:nvGrpSpPr>
          <p:cNvPr id="8" name="Group 7">
            <a:extLst>
              <a:ext uri="{FF2B5EF4-FFF2-40B4-BE49-F238E27FC236}">
                <a16:creationId xmlns:a16="http://schemas.microsoft.com/office/drawing/2014/main" id="{BDEE5608-FF7D-4440-211A-F41AE8F2D938}"/>
              </a:ext>
            </a:extLst>
          </p:cNvPr>
          <p:cNvGrpSpPr/>
          <p:nvPr userDrawn="1"/>
        </p:nvGrpSpPr>
        <p:grpSpPr>
          <a:xfrm>
            <a:off x="848138" y="299939"/>
            <a:ext cx="11044842" cy="4815725"/>
            <a:chOff x="848138" y="67037"/>
            <a:chExt cx="11044842" cy="4815725"/>
          </a:xfrm>
          <a:solidFill>
            <a:srgbClr val="000000"/>
          </a:solidFill>
        </p:grpSpPr>
        <p:sp>
          <p:nvSpPr>
            <p:cNvPr id="6" name="Freeform 58" descr="Quote bubble background; mostly decorative.">
              <a:extLst>
                <a:ext uri="{FF2B5EF4-FFF2-40B4-BE49-F238E27FC236}">
                  <a16:creationId xmlns:a16="http://schemas.microsoft.com/office/drawing/2014/main" id="{51A47776-129B-84AF-C626-0C54DF78A110}"/>
                </a:ext>
              </a:extLst>
            </p:cNvPr>
            <p:cNvSpPr>
              <a:spLocks/>
            </p:cNvSpPr>
            <p:nvPr userDrawn="1"/>
          </p:nvSpPr>
          <p:spPr bwMode="white">
            <a:xfrm flipH="1">
              <a:off x="848138" y="67037"/>
              <a:ext cx="11044842" cy="4810081"/>
            </a:xfrm>
            <a:prstGeom prst="roundRect">
              <a:avLst/>
            </a:prstGeom>
            <a:solidFill>
              <a:srgbClr val="29183C"/>
            </a:solidFill>
            <a:ln>
              <a:noFill/>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noAutofit/>
            </a:bodyPr>
            <a:lstStyle/>
            <a:p>
              <a:endParaRPr lang="en-US">
                <a:solidFill>
                  <a:schemeClr val="bg1"/>
                </a:solidFill>
                <a:latin typeface="+mn-lt"/>
                <a:ea typeface="+mn-ea"/>
                <a:cs typeface="+mn-cs"/>
                <a:sym typeface="Trebuchet MS" panose="020B0603020202020204" pitchFamily="34" charset="0"/>
              </a:endParaRPr>
            </a:p>
          </p:txBody>
        </p:sp>
        <p:sp>
          <p:nvSpPr>
            <p:cNvPr id="7" name="Speech Bubble: Oval 6">
              <a:extLst>
                <a:ext uri="{FF2B5EF4-FFF2-40B4-BE49-F238E27FC236}">
                  <a16:creationId xmlns:a16="http://schemas.microsoft.com/office/drawing/2014/main" id="{DB4B7F0B-4190-8F3D-E045-22DA5B5F463D}"/>
                </a:ext>
              </a:extLst>
            </p:cNvPr>
            <p:cNvSpPr/>
            <p:nvPr userDrawn="1"/>
          </p:nvSpPr>
          <p:spPr>
            <a:xfrm>
              <a:off x="887895" y="3319535"/>
              <a:ext cx="4608443" cy="1563227"/>
            </a:xfrm>
            <a:prstGeom prst="wedgeEllipseCallout">
              <a:avLst>
                <a:gd name="adj1" fmla="val -20470"/>
                <a:gd name="adj2" fmla="val 109046"/>
              </a:avLst>
            </a:prstGeom>
            <a:solidFill>
              <a:srgbClr val="2918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9" name="Title 2">
            <a:extLst>
              <a:ext uri="{FF2B5EF4-FFF2-40B4-BE49-F238E27FC236}">
                <a16:creationId xmlns:a16="http://schemas.microsoft.com/office/drawing/2014/main" id="{9A4A07C7-2067-579C-B8D2-FC6AEBDD8CA2}"/>
              </a:ext>
            </a:extLst>
          </p:cNvPr>
          <p:cNvSpPr>
            <a:spLocks noGrp="1"/>
          </p:cNvSpPr>
          <p:nvPr>
            <p:ph type="title" hasCustomPrompt="1"/>
          </p:nvPr>
        </p:nvSpPr>
        <p:spPr>
          <a:xfrm>
            <a:off x="887895" y="493110"/>
            <a:ext cx="11005085" cy="943693"/>
          </a:xfrm>
          <a:prstGeom prst="rect">
            <a:avLst/>
          </a:prstGeom>
        </p:spPr>
        <p:txBody>
          <a:bodyPr lIns="457200" tIns="91440" rIns="457200" bIns="91440" anchor="ctr" anchorCtr="0">
            <a:normAutofit/>
          </a:bodyPr>
          <a:lstStyle>
            <a:lvl1pPr algn="ctr">
              <a:lnSpc>
                <a:spcPct val="100000"/>
              </a:lnSpc>
              <a:defRPr sz="7200" b="1" cap="none" baseline="0">
                <a:solidFill>
                  <a:schemeClr val="bg2"/>
                </a:solidFill>
                <a:latin typeface="+mj-lt"/>
              </a:defRPr>
            </a:lvl1pPr>
          </a:lstStyle>
          <a:p>
            <a:r>
              <a:rPr lang="en-US" dirty="0"/>
              <a:t>DEFINITION</a:t>
            </a:r>
          </a:p>
        </p:txBody>
      </p:sp>
      <p:sp>
        <p:nvSpPr>
          <p:cNvPr id="2" name="TextBox 1">
            <a:extLst>
              <a:ext uri="{FF2B5EF4-FFF2-40B4-BE49-F238E27FC236}">
                <a16:creationId xmlns:a16="http://schemas.microsoft.com/office/drawing/2014/main" id="{028242B8-AF99-559D-1D96-B8210DDB7EEA}"/>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ext Placeholder 11">
            <a:extLst>
              <a:ext uri="{FF2B5EF4-FFF2-40B4-BE49-F238E27FC236}">
                <a16:creationId xmlns:a16="http://schemas.microsoft.com/office/drawing/2014/main" id="{35525500-F7DB-A36A-3D58-4C2873BA6B3A}"/>
              </a:ext>
            </a:extLst>
          </p:cNvPr>
          <p:cNvSpPr>
            <a:spLocks noGrp="1"/>
          </p:cNvSpPr>
          <p:nvPr>
            <p:ph type="body" sz="quarter" idx="11" hasCustomPrompt="1"/>
          </p:nvPr>
        </p:nvSpPr>
        <p:spPr>
          <a:xfrm>
            <a:off x="1177447" y="1721101"/>
            <a:ext cx="10438083" cy="3126472"/>
          </a:xfrm>
          <a:prstGeom prst="rect">
            <a:avLst/>
          </a:prstGeom>
        </p:spPr>
        <p:txBody>
          <a:bodyPr anchor="t" anchorCtr="0"/>
          <a:lstStyle>
            <a:lvl1pPr algn="l">
              <a:defRPr sz="3600">
                <a:solidFill>
                  <a:schemeClr val="bg2"/>
                </a:solidFill>
              </a:defRPr>
            </a:lvl1pPr>
          </a:lstStyle>
          <a:p>
            <a:pPr lvl="0"/>
            <a:r>
              <a:rPr lang="en-US"/>
              <a:t>“Click to edit quote text slide”</a:t>
            </a:r>
          </a:p>
        </p:txBody>
      </p:sp>
      <p:sp>
        <p:nvSpPr>
          <p:cNvPr id="11" name="Text Placeholder 13">
            <a:extLst>
              <a:ext uri="{FF2B5EF4-FFF2-40B4-BE49-F238E27FC236}">
                <a16:creationId xmlns:a16="http://schemas.microsoft.com/office/drawing/2014/main" id="{522D6699-5A07-E226-5BE2-9E3170B145EB}"/>
              </a:ext>
            </a:extLst>
          </p:cNvPr>
          <p:cNvSpPr>
            <a:spLocks noGrp="1"/>
          </p:cNvSpPr>
          <p:nvPr>
            <p:ph type="body" sz="quarter" idx="10" hasCustomPrompt="1"/>
          </p:nvPr>
        </p:nvSpPr>
        <p:spPr>
          <a:xfrm>
            <a:off x="2020711" y="5612428"/>
            <a:ext cx="7723822" cy="1029921"/>
          </a:xfrm>
          <a:prstGeom prst="rect">
            <a:avLst/>
          </a:prstGeom>
        </p:spPr>
        <p:txBody>
          <a:bodyPr/>
          <a:lstStyle>
            <a:lvl1pPr algn="ctr">
              <a:defRPr sz="1800" b="1" cap="all" spc="200" baseline="0">
                <a:solidFill>
                  <a:srgbClr val="FACE00"/>
                </a:solidFill>
              </a:defRPr>
            </a:lvl1pPr>
            <a:lvl2pPr algn="ctr">
              <a:defRPr sz="1400" cap="all" baseline="0">
                <a:solidFill>
                  <a:schemeClr val="bg1"/>
                </a:solidFill>
              </a:defRPr>
            </a:lvl2pPr>
            <a:lvl3pPr algn="ctr">
              <a:defRPr sz="1400" cap="all" baseline="0">
                <a:solidFill>
                  <a:schemeClr val="bg1"/>
                </a:solidFill>
              </a:defRPr>
            </a:lvl3pPr>
            <a:lvl4pPr algn="ctr">
              <a:defRPr sz="1400" cap="all" baseline="0">
                <a:solidFill>
                  <a:schemeClr val="bg1"/>
                </a:solidFill>
              </a:defRPr>
            </a:lvl4pPr>
            <a:lvl5pPr algn="ctr">
              <a:defRPr sz="1400" cap="all" baseline="0">
                <a:solidFill>
                  <a:schemeClr val="bg1"/>
                </a:solidFill>
              </a:defRPr>
            </a:lvl5pPr>
          </a:lstStyle>
          <a:p>
            <a:pPr lvl="0"/>
            <a:r>
              <a:rPr lang="en-US" dirty="0"/>
              <a:t>Other placeholder text </a:t>
            </a:r>
          </a:p>
        </p:txBody>
      </p:sp>
      <p:pic>
        <p:nvPicPr>
          <p:cNvPr id="4" name="Picture 3">
            <a:extLst>
              <a:ext uri="{FF2B5EF4-FFF2-40B4-BE49-F238E27FC236}">
                <a16:creationId xmlns:a16="http://schemas.microsoft.com/office/drawing/2014/main" id="{4A3AC755-4648-C7FB-3B71-A8ACF6C8252B}"/>
              </a:ext>
              <a:ext uri="{C183D7F6-B498-43B3-948B-1728B52AA6E4}">
                <adec:decorative xmlns:adec="http://schemas.microsoft.com/office/drawing/2017/decorative" val="1"/>
              </a:ext>
            </a:extLst>
          </p:cNvPr>
          <p:cNvPicPr>
            <a:picLocks noChangeAspect="1"/>
          </p:cNvPicPr>
          <p:nvPr userDrawn="1"/>
        </p:nvPicPr>
        <p:blipFill>
          <a:blip r:embed="rId2">
            <a:alphaModFix amt="80000"/>
          </a:blip>
          <a:srcRect r="56073"/>
          <a:stretch/>
        </p:blipFill>
        <p:spPr>
          <a:xfrm>
            <a:off x="324478" y="6000748"/>
            <a:ext cx="930885" cy="539496"/>
          </a:xfrm>
          <a:prstGeom prst="rect">
            <a:avLst/>
          </a:prstGeom>
        </p:spPr>
      </p:pic>
    </p:spTree>
    <p:extLst>
      <p:ext uri="{BB962C8B-B14F-4D97-AF65-F5344CB8AC3E}">
        <p14:creationId xmlns:p14="http://schemas.microsoft.com/office/powerpoint/2010/main" val="6334825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Master" preserve="1" userDrawn="1">
  <p:cSld name="Basic White, No Banner">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7AF91D-F16F-0047-5C1B-7E247D85567F}"/>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3" name="Picture 2">
            <a:extLst>
              <a:ext uri="{FF2B5EF4-FFF2-40B4-BE49-F238E27FC236}">
                <a16:creationId xmlns:a16="http://schemas.microsoft.com/office/drawing/2014/main" id="{66E0F3ED-2DD7-0D2D-2C84-1BBA1C78F515}"/>
              </a:ext>
              <a:ext uri="{C183D7F6-B498-43B3-948B-1728B52AA6E4}">
                <adec:decorative xmlns:adec="http://schemas.microsoft.com/office/drawing/2017/decorative" val="1"/>
              </a:ext>
            </a:extLst>
          </p:cNvPr>
          <p:cNvPicPr>
            <a:picLocks noChangeAspect="1"/>
          </p:cNvPicPr>
          <p:nvPr userDrawn="1"/>
        </p:nvPicPr>
        <p:blipFill>
          <a:blip r:embed="rId2">
            <a:alphaModFix amt="80000"/>
          </a:blip>
          <a:srcRect r="56581"/>
          <a:stretch/>
        </p:blipFill>
        <p:spPr>
          <a:xfrm>
            <a:off x="308520" y="6000749"/>
            <a:ext cx="923596" cy="538815"/>
          </a:xfrm>
          <a:prstGeom prst="rect">
            <a:avLst/>
          </a:prstGeom>
        </p:spPr>
      </p:pic>
    </p:spTree>
    <p:extLst>
      <p:ext uri="{BB962C8B-B14F-4D97-AF65-F5344CB8AC3E}">
        <p14:creationId xmlns:p14="http://schemas.microsoft.com/office/powerpoint/2010/main" val="3108817953"/>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End Logo, Pur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pic>
        <p:nvPicPr>
          <p:cNvPr id="2" name="Picture 1" descr="A black and white logo with white text&#10;&#10;Description automatically generated">
            <a:extLst>
              <a:ext uri="{FF2B5EF4-FFF2-40B4-BE49-F238E27FC236}">
                <a16:creationId xmlns:a16="http://schemas.microsoft.com/office/drawing/2014/main" id="{0125DB2E-F3E8-5711-33B1-C30A2D9209C2}"/>
              </a:ext>
            </a:extLst>
          </p:cNvPr>
          <p:cNvPicPr>
            <a:picLocks noChangeAspect="1"/>
          </p:cNvPicPr>
          <p:nvPr userDrawn="1"/>
        </p:nvPicPr>
        <p:blipFill>
          <a:blip r:embed="rId5"/>
          <a:stretch>
            <a:fillRect/>
          </a:stretch>
        </p:blipFill>
        <p:spPr>
          <a:xfrm>
            <a:off x="2707896" y="1873085"/>
            <a:ext cx="6816842" cy="2476581"/>
          </a:xfrm>
          <a:prstGeom prst="rect">
            <a:avLst/>
          </a:prstGeom>
        </p:spPr>
      </p:pic>
    </p:spTree>
    <p:extLst>
      <p:ext uri="{BB962C8B-B14F-4D97-AF65-F5344CB8AC3E}">
        <p14:creationId xmlns:p14="http://schemas.microsoft.com/office/powerpoint/2010/main" val="16888449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10"/>
        <p:cNvGrpSpPr/>
        <p:nvPr/>
      </p:nvGrpSpPr>
      <p:grpSpPr>
        <a:xfrm>
          <a:off x="0" y="0"/>
          <a:ext cx="0" cy="0"/>
          <a:chOff x="0" y="0"/>
          <a:chExt cx="0" cy="0"/>
        </a:xfrm>
      </p:grpSpPr>
      <p:sp>
        <p:nvSpPr>
          <p:cNvPr id="11" name="Google Shape;11;p39"/>
          <p:cNvSpPr txBox="1">
            <a:spLocks noGrp="1"/>
          </p:cNvSpPr>
          <p:nvPr>
            <p:ph type="ctrTitle"/>
          </p:nvPr>
        </p:nvSpPr>
        <p:spPr>
          <a:xfrm>
            <a:off x="414528" y="1447017"/>
            <a:ext cx="10321200" cy="2462000"/>
          </a:xfrm>
          <a:prstGeom prst="rect">
            <a:avLst/>
          </a:prstGeom>
          <a:noFill/>
          <a:ln>
            <a:noFill/>
          </a:ln>
        </p:spPr>
        <p:txBody>
          <a:bodyPr spcFirstLastPara="1" wrap="square" lIns="0" tIns="0" rIns="0" bIns="0" anchor="ctr" anchorCtr="0">
            <a:noAutofit/>
          </a:bodyPr>
          <a:lstStyle>
            <a:lvl1pPr lvl="0" algn="l">
              <a:lnSpc>
                <a:spcPct val="83000"/>
              </a:lnSpc>
              <a:spcBef>
                <a:spcPts val="0"/>
              </a:spcBef>
              <a:spcAft>
                <a:spcPts val="0"/>
              </a:spcAft>
              <a:buClr>
                <a:schemeClr val="lt1"/>
              </a:buClr>
              <a:buSzPts val="3200"/>
              <a:buFont typeface="Arial"/>
              <a:buNone/>
              <a:defRPr sz="4267">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39"/>
          <p:cNvSpPr txBox="1">
            <a:spLocks noGrp="1"/>
          </p:cNvSpPr>
          <p:nvPr>
            <p:ph type="subTitle" idx="1"/>
          </p:nvPr>
        </p:nvSpPr>
        <p:spPr>
          <a:xfrm>
            <a:off x="442763" y="3913632"/>
            <a:ext cx="5664400" cy="841200"/>
          </a:xfrm>
          <a:prstGeom prst="rect">
            <a:avLst/>
          </a:prstGeom>
          <a:noFill/>
          <a:ln>
            <a:noFill/>
          </a:ln>
        </p:spPr>
        <p:txBody>
          <a:bodyPr spcFirstLastPara="1" wrap="square" lIns="0" tIns="0" rIns="0" bIns="0" anchor="b" anchorCtr="0">
            <a:noAutofit/>
          </a:bodyPr>
          <a:lstStyle>
            <a:lvl1pPr lvl="0" algn="l">
              <a:lnSpc>
                <a:spcPct val="105000"/>
              </a:lnSpc>
              <a:spcBef>
                <a:spcPts val="0"/>
              </a:spcBef>
              <a:spcAft>
                <a:spcPts val="0"/>
              </a:spcAft>
              <a:buClr>
                <a:schemeClr val="lt1"/>
              </a:buClr>
              <a:buSzPts val="1800"/>
              <a:buNone/>
              <a:defRPr sz="2400" b="0">
                <a:solidFill>
                  <a:schemeClr val="lt1"/>
                </a:solidFill>
              </a:defRPr>
            </a:lvl1pPr>
            <a:lvl2pPr lvl="1" algn="ctr">
              <a:lnSpc>
                <a:spcPct val="117000"/>
              </a:lnSpc>
              <a:spcBef>
                <a:spcPts val="0"/>
              </a:spcBef>
              <a:spcAft>
                <a:spcPts val="0"/>
              </a:spcAft>
              <a:buClr>
                <a:schemeClr val="dk1"/>
              </a:buClr>
              <a:buSzPts val="1500"/>
              <a:buNone/>
              <a:defRPr sz="2000"/>
            </a:lvl2pPr>
            <a:lvl3pPr lvl="2" algn="ctr">
              <a:lnSpc>
                <a:spcPct val="117000"/>
              </a:lnSpc>
              <a:spcBef>
                <a:spcPts val="0"/>
              </a:spcBef>
              <a:spcAft>
                <a:spcPts val="0"/>
              </a:spcAft>
              <a:buClr>
                <a:schemeClr val="dk1"/>
              </a:buClr>
              <a:buSzPts val="1350"/>
              <a:buNone/>
              <a:defRPr sz="1800"/>
            </a:lvl3pPr>
            <a:lvl4pPr lvl="3" algn="ctr">
              <a:lnSpc>
                <a:spcPct val="117000"/>
              </a:lnSpc>
              <a:spcBef>
                <a:spcPts val="0"/>
              </a:spcBef>
              <a:spcAft>
                <a:spcPts val="0"/>
              </a:spcAft>
              <a:buClr>
                <a:schemeClr val="dk1"/>
              </a:buClr>
              <a:buSzPts val="1200"/>
              <a:buNone/>
              <a:defRPr sz="1600"/>
            </a:lvl4pPr>
            <a:lvl5pPr lvl="4" algn="ctr">
              <a:lnSpc>
                <a:spcPct val="117000"/>
              </a:lnSpc>
              <a:spcBef>
                <a:spcPts val="0"/>
              </a:spcBef>
              <a:spcAft>
                <a:spcPts val="0"/>
              </a:spcAft>
              <a:buClr>
                <a:schemeClr val="dk1"/>
              </a:buClr>
              <a:buSzPts val="1200"/>
              <a:buNone/>
              <a:defRPr sz="1600"/>
            </a:lvl5pPr>
            <a:lvl6pPr lvl="5" algn="ctr">
              <a:lnSpc>
                <a:spcPct val="90000"/>
              </a:lnSpc>
              <a:spcBef>
                <a:spcPts val="500"/>
              </a:spcBef>
              <a:spcAft>
                <a:spcPts val="0"/>
              </a:spcAft>
              <a:buClr>
                <a:schemeClr val="dk1"/>
              </a:buClr>
              <a:buSzPts val="1200"/>
              <a:buNone/>
              <a:defRPr sz="1600"/>
            </a:lvl6pPr>
            <a:lvl7pPr lvl="6" algn="ctr">
              <a:lnSpc>
                <a:spcPct val="90000"/>
              </a:lnSpc>
              <a:spcBef>
                <a:spcPts val="500"/>
              </a:spcBef>
              <a:spcAft>
                <a:spcPts val="0"/>
              </a:spcAft>
              <a:buClr>
                <a:schemeClr val="dk1"/>
              </a:buClr>
              <a:buSzPts val="1200"/>
              <a:buNone/>
              <a:defRPr sz="1600"/>
            </a:lvl7pPr>
            <a:lvl8pPr lvl="7" algn="ctr">
              <a:lnSpc>
                <a:spcPct val="90000"/>
              </a:lnSpc>
              <a:spcBef>
                <a:spcPts val="500"/>
              </a:spcBef>
              <a:spcAft>
                <a:spcPts val="0"/>
              </a:spcAft>
              <a:buClr>
                <a:schemeClr val="dk1"/>
              </a:buClr>
              <a:buSzPts val="1200"/>
              <a:buNone/>
              <a:defRPr sz="1600"/>
            </a:lvl8pPr>
            <a:lvl9pPr lvl="8" algn="ctr">
              <a:lnSpc>
                <a:spcPct val="90000"/>
              </a:lnSpc>
              <a:spcBef>
                <a:spcPts val="500"/>
              </a:spcBef>
              <a:spcAft>
                <a:spcPts val="0"/>
              </a:spcAft>
              <a:buClr>
                <a:schemeClr val="dk1"/>
              </a:buClr>
              <a:buSzPts val="1200"/>
              <a:buNone/>
              <a:defRPr sz="1600"/>
            </a:lvl9pPr>
          </a:lstStyle>
          <a:p>
            <a:endParaRPr/>
          </a:p>
        </p:txBody>
      </p:sp>
      <p:sp>
        <p:nvSpPr>
          <p:cNvPr id="13" name="Google Shape;13;p39"/>
          <p:cNvSpPr>
            <a:spLocks noGrp="1"/>
          </p:cNvSpPr>
          <p:nvPr>
            <p:ph type="pic" idx="2"/>
          </p:nvPr>
        </p:nvSpPr>
        <p:spPr>
          <a:xfrm>
            <a:off x="0" y="5189157"/>
            <a:ext cx="12192000" cy="1828800"/>
          </a:xfrm>
          <a:prstGeom prst="rect">
            <a:avLst/>
          </a:prstGeom>
          <a:solidFill>
            <a:srgbClr val="D8D8D8"/>
          </a:solidFill>
          <a:ln>
            <a:noFill/>
          </a:ln>
        </p:spPr>
      </p:sp>
      <p:sp>
        <p:nvSpPr>
          <p:cNvPr id="14" name="Google Shape;14;p39"/>
          <p:cNvSpPr>
            <a:spLocks noGrp="1"/>
          </p:cNvSpPr>
          <p:nvPr>
            <p:ph type="ftr" idx="11"/>
          </p:nvPr>
        </p:nvSpPr>
        <p:spPr>
          <a:xfrm>
            <a:off x="9317567" y="604837"/>
            <a:ext cx="2438400" cy="292400"/>
          </a:xfrm>
          <a:prstGeom prst="roundRect">
            <a:avLst>
              <a:gd name="adj" fmla="val 10800"/>
            </a:avLst>
          </a:prstGeom>
          <a:noFill/>
          <a:ln w="19050" cap="flat" cmpd="sng">
            <a:solidFill>
              <a:schemeClr val="lt1"/>
            </a:solidFill>
            <a:prstDash val="solid"/>
            <a:miter lim="800000"/>
            <a:headEnd type="none" w="sm" len="sm"/>
            <a:tailEnd type="none" w="sm" len="sm"/>
          </a:ln>
        </p:spPr>
        <p:txBody>
          <a:bodyPr spcFirstLastPara="1" wrap="square" lIns="182875" tIns="45700" rIns="91425" bIns="45700" anchor="ctr" anchorCtr="0">
            <a:noAutofit/>
          </a:bodyPr>
          <a:lstStyle>
            <a:lvl1pPr lvl="0" algn="l">
              <a:lnSpc>
                <a:spcPct val="100000"/>
              </a:lnSpc>
              <a:spcBef>
                <a:spcPts val="0"/>
              </a:spcBef>
              <a:spcAft>
                <a:spcPts val="0"/>
              </a:spcAft>
              <a:buSzPts val="1400"/>
              <a:buNone/>
              <a:defRPr sz="1467"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49325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type="tx">
  <p:cSld name="Title and text">
    <p:spTree>
      <p:nvGrpSpPr>
        <p:cNvPr id="1" name="Shape 22"/>
        <p:cNvGrpSpPr/>
        <p:nvPr/>
      </p:nvGrpSpPr>
      <p:grpSpPr>
        <a:xfrm>
          <a:off x="0" y="0"/>
          <a:ext cx="0" cy="0"/>
          <a:chOff x="0" y="0"/>
          <a:chExt cx="0" cy="0"/>
        </a:xfrm>
      </p:grpSpPr>
      <p:sp>
        <p:nvSpPr>
          <p:cNvPr id="23" name="Google Shape;23;p41"/>
          <p:cNvSpPr txBox="1">
            <a:spLocks noGrp="1"/>
          </p:cNvSpPr>
          <p:nvPr>
            <p:ph type="title"/>
          </p:nvPr>
        </p:nvSpPr>
        <p:spPr>
          <a:xfrm>
            <a:off x="609600" y="274637"/>
            <a:ext cx="10972800" cy="1143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22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4" name="Google Shape;24;p41"/>
          <p:cNvSpPr txBox="1">
            <a:spLocks noGrp="1"/>
          </p:cNvSpPr>
          <p:nvPr>
            <p:ph type="body" idx="1"/>
          </p:nvPr>
        </p:nvSpPr>
        <p:spPr>
          <a:xfrm>
            <a:off x="609600" y="1600200"/>
            <a:ext cx="10972800" cy="4526000"/>
          </a:xfrm>
          <a:prstGeom prst="rect">
            <a:avLst/>
          </a:prstGeom>
          <a:noFill/>
          <a:ln>
            <a:noFill/>
          </a:ln>
        </p:spPr>
        <p:txBody>
          <a:bodyPr spcFirstLastPara="1" wrap="square" lIns="91425" tIns="45700" rIns="91425" bIns="45700" anchor="t" anchorCtr="0">
            <a:noAutofit/>
          </a:bodyPr>
          <a:lstStyle>
            <a:lvl1pPr marL="609585" lvl="0" indent="-304792" algn="l">
              <a:lnSpc>
                <a:spcPct val="100000"/>
              </a:lnSpc>
              <a:spcBef>
                <a:spcPts val="480"/>
              </a:spcBef>
              <a:spcAft>
                <a:spcPts val="0"/>
              </a:spcAft>
              <a:buSzPts val="1260"/>
              <a:buNone/>
              <a:defRPr/>
            </a:lvl1pPr>
            <a:lvl2pPr marL="1219170" lvl="1" indent="-304792" algn="l">
              <a:lnSpc>
                <a:spcPct val="100000"/>
              </a:lnSpc>
              <a:spcBef>
                <a:spcPts val="480"/>
              </a:spcBef>
              <a:spcAft>
                <a:spcPts val="0"/>
              </a:spcAft>
              <a:buSzPts val="1260"/>
              <a:buNone/>
              <a:defRPr/>
            </a:lvl2pPr>
            <a:lvl3pPr marL="1828754" lvl="2" indent="-411470" algn="l">
              <a:lnSpc>
                <a:spcPct val="100000"/>
              </a:lnSpc>
              <a:spcBef>
                <a:spcPts val="480"/>
              </a:spcBef>
              <a:spcAft>
                <a:spcPts val="0"/>
              </a:spcAft>
              <a:buSzPts val="1260"/>
              <a:buChar char="•"/>
              <a:defRPr/>
            </a:lvl3pPr>
            <a:lvl4pPr marL="2438339" lvl="3" indent="-411470" algn="l">
              <a:lnSpc>
                <a:spcPct val="100000"/>
              </a:lnSpc>
              <a:spcBef>
                <a:spcPts val="480"/>
              </a:spcBef>
              <a:spcAft>
                <a:spcPts val="0"/>
              </a:spcAft>
              <a:buSzPts val="1260"/>
              <a:buChar char="–"/>
              <a:defRPr/>
            </a:lvl4pPr>
            <a:lvl5pPr marL="3047924" lvl="4" indent="-411470" algn="l">
              <a:lnSpc>
                <a:spcPct val="100000"/>
              </a:lnSpc>
              <a:spcBef>
                <a:spcPts val="480"/>
              </a:spcBef>
              <a:spcAft>
                <a:spcPts val="0"/>
              </a:spcAft>
              <a:buSzPts val="1260"/>
              <a:buChar char="•"/>
              <a:defRPr/>
            </a:lvl5pPr>
            <a:lvl6pPr marL="3657509" lvl="5" indent="-411470" algn="l">
              <a:lnSpc>
                <a:spcPct val="100000"/>
              </a:lnSpc>
              <a:spcBef>
                <a:spcPts val="480"/>
              </a:spcBef>
              <a:spcAft>
                <a:spcPts val="0"/>
              </a:spcAft>
              <a:buSzPts val="1260"/>
              <a:buChar char="•"/>
              <a:defRPr/>
            </a:lvl6pPr>
            <a:lvl7pPr marL="4267093" lvl="6" indent="-411470" algn="l">
              <a:lnSpc>
                <a:spcPct val="100000"/>
              </a:lnSpc>
              <a:spcBef>
                <a:spcPts val="480"/>
              </a:spcBef>
              <a:spcAft>
                <a:spcPts val="0"/>
              </a:spcAft>
              <a:buSzPts val="1260"/>
              <a:buChar char="•"/>
              <a:defRPr/>
            </a:lvl7pPr>
            <a:lvl8pPr marL="4876678" lvl="7" indent="-411468" algn="l">
              <a:lnSpc>
                <a:spcPct val="100000"/>
              </a:lnSpc>
              <a:spcBef>
                <a:spcPts val="480"/>
              </a:spcBef>
              <a:spcAft>
                <a:spcPts val="0"/>
              </a:spcAft>
              <a:buSzPts val="1260"/>
              <a:buChar char="•"/>
              <a:defRPr/>
            </a:lvl8pPr>
            <a:lvl9pPr marL="5486263" lvl="8" indent="-411468" algn="l">
              <a:lnSpc>
                <a:spcPct val="100000"/>
              </a:lnSpc>
              <a:spcBef>
                <a:spcPts val="480"/>
              </a:spcBef>
              <a:spcAft>
                <a:spcPts val="0"/>
              </a:spcAft>
              <a:buSzPts val="1260"/>
              <a:buChar char="•"/>
              <a:defRPr/>
            </a:lvl9pPr>
          </a:lstStyle>
          <a:p>
            <a:endParaRPr/>
          </a:p>
        </p:txBody>
      </p:sp>
      <p:sp>
        <p:nvSpPr>
          <p:cNvPr id="25" name="Google Shape;25;p41"/>
          <p:cNvSpPr txBox="1">
            <a:spLocks noGrp="1"/>
          </p:cNvSpPr>
          <p:nvPr>
            <p:ph type="dt" idx="10"/>
          </p:nvPr>
        </p:nvSpPr>
        <p:spPr>
          <a:xfrm>
            <a:off x="609600" y="6251575"/>
            <a:ext cx="2844800" cy="4764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26" name="Google Shape;26;p41"/>
          <p:cNvSpPr txBox="1">
            <a:spLocks noGrp="1"/>
          </p:cNvSpPr>
          <p:nvPr>
            <p:ph type="ftr" idx="11"/>
          </p:nvPr>
        </p:nvSpPr>
        <p:spPr>
          <a:xfrm>
            <a:off x="4165600" y="6248400"/>
            <a:ext cx="3860800" cy="4764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1"/>
          <p:cNvSpPr txBox="1">
            <a:spLocks noGrp="1"/>
          </p:cNvSpPr>
          <p:nvPr>
            <p:ph type="sldNum" idx="12"/>
          </p:nvPr>
        </p:nvSpPr>
        <p:spPr>
          <a:xfrm>
            <a:off x="8737600" y="6248400"/>
            <a:ext cx="2844800" cy="4764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1pPr>
            <a:lvl2pPr marL="0" marR="0" lvl="1"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2pPr>
            <a:lvl3pPr marL="0" marR="0" lvl="2"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3pPr>
            <a:lvl4pPr marL="0" marR="0" lvl="3"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4pPr>
            <a:lvl5pPr marL="0" marR="0" lvl="4"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5pPr>
            <a:lvl6pPr marL="0" marR="0" lvl="5"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6pPr>
            <a:lvl7pPr marL="0" marR="0" lvl="6"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7pPr>
            <a:lvl8pPr marL="0" marR="0" lvl="7"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8pPr>
            <a:lvl9pPr marL="0" marR="0" lvl="8"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00572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Large Text" type="obj">
  <p:cSld name="Title and Large Text">
    <p:spTree>
      <p:nvGrpSpPr>
        <p:cNvPr id="1" name="Shape 28"/>
        <p:cNvGrpSpPr/>
        <p:nvPr/>
      </p:nvGrpSpPr>
      <p:grpSpPr>
        <a:xfrm>
          <a:off x="0" y="0"/>
          <a:ext cx="0" cy="0"/>
          <a:chOff x="0" y="0"/>
          <a:chExt cx="0" cy="0"/>
        </a:xfrm>
      </p:grpSpPr>
      <p:sp>
        <p:nvSpPr>
          <p:cNvPr id="29" name="Google Shape;29;p42"/>
          <p:cNvSpPr txBox="1">
            <a:spLocks noGrp="1"/>
          </p:cNvSpPr>
          <p:nvPr>
            <p:ph type="title"/>
          </p:nvPr>
        </p:nvSpPr>
        <p:spPr>
          <a:xfrm>
            <a:off x="433916" y="452437"/>
            <a:ext cx="9925200" cy="9032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2"/>
              </a:buClr>
              <a:buSzPts val="2200"/>
              <a:buFont typeface="Arial"/>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2"/>
          <p:cNvSpPr txBox="1">
            <a:spLocks noGrp="1"/>
          </p:cNvSpPr>
          <p:nvPr>
            <p:ph type="body" idx="1"/>
          </p:nvPr>
        </p:nvSpPr>
        <p:spPr>
          <a:xfrm>
            <a:off x="463551" y="2130413"/>
            <a:ext cx="10985200" cy="3529600"/>
          </a:xfrm>
          <a:prstGeom prst="rect">
            <a:avLst/>
          </a:prstGeom>
          <a:noFill/>
          <a:ln>
            <a:noFill/>
          </a:ln>
        </p:spPr>
        <p:txBody>
          <a:bodyPr spcFirstLastPara="1" wrap="square" lIns="0" tIns="0" rIns="0" bIns="0" anchor="t" anchorCtr="0">
            <a:noAutofit/>
          </a:bodyPr>
          <a:lstStyle>
            <a:lvl1pPr marL="609585" lvl="0" indent="-304792" algn="l">
              <a:lnSpc>
                <a:spcPct val="85000"/>
              </a:lnSpc>
              <a:spcBef>
                <a:spcPts val="0"/>
              </a:spcBef>
              <a:spcAft>
                <a:spcPts val="0"/>
              </a:spcAft>
              <a:buClr>
                <a:schemeClr val="accent1"/>
              </a:buClr>
              <a:buSzPts val="5600"/>
              <a:buNone/>
              <a:defRPr sz="7466">
                <a:solidFill>
                  <a:schemeClr val="accent1"/>
                </a:solidFill>
              </a:defRPr>
            </a:lvl1pPr>
            <a:lvl2pPr marL="1219170" lvl="1" indent="-304792" algn="l">
              <a:lnSpc>
                <a:spcPct val="115000"/>
              </a:lnSpc>
              <a:spcBef>
                <a:spcPts val="0"/>
              </a:spcBef>
              <a:spcAft>
                <a:spcPts val="0"/>
              </a:spcAft>
              <a:buClr>
                <a:schemeClr val="dk1"/>
              </a:buClr>
              <a:buSzPts val="1500"/>
              <a:buNone/>
              <a:defRPr/>
            </a:lvl2pPr>
            <a:lvl3pPr marL="1828754" lvl="2" indent="-431789" algn="l">
              <a:lnSpc>
                <a:spcPct val="115000"/>
              </a:lnSpc>
              <a:spcBef>
                <a:spcPts val="0"/>
              </a:spcBef>
              <a:spcAft>
                <a:spcPts val="0"/>
              </a:spcAft>
              <a:buClr>
                <a:schemeClr val="dk1"/>
              </a:buClr>
              <a:buSzPts val="1500"/>
              <a:buChar char="•"/>
              <a:defRPr/>
            </a:lvl3pPr>
            <a:lvl4pPr marL="2438339" lvl="3" indent="-414856" algn="l">
              <a:lnSpc>
                <a:spcPct val="115000"/>
              </a:lnSpc>
              <a:spcBef>
                <a:spcPts val="0"/>
              </a:spcBef>
              <a:spcAft>
                <a:spcPts val="0"/>
              </a:spcAft>
              <a:buClr>
                <a:schemeClr val="dk1"/>
              </a:buClr>
              <a:buSzPts val="1300"/>
              <a:buChar char="–"/>
              <a:defRPr/>
            </a:lvl4pPr>
            <a:lvl5pPr marL="3047924" lvl="4" indent="-397923" algn="l">
              <a:lnSpc>
                <a:spcPct val="115000"/>
              </a:lnSpc>
              <a:spcBef>
                <a:spcPts val="0"/>
              </a:spcBef>
              <a:spcAft>
                <a:spcPts val="0"/>
              </a:spcAft>
              <a:buClr>
                <a:schemeClr val="dk1"/>
              </a:buClr>
              <a:buSzPts val="11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31" name="Google Shape;31;p42"/>
          <p:cNvSpPr txBox="1">
            <a:spLocks noGrp="1"/>
          </p:cNvSpPr>
          <p:nvPr>
            <p:ph type="sldNum" idx="12"/>
          </p:nvPr>
        </p:nvSpPr>
        <p:spPr>
          <a:xfrm>
            <a:off x="11358033" y="6189663"/>
            <a:ext cx="383200" cy="185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1pPr>
            <a:lvl2pPr marL="0" marR="0" lvl="1"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2pPr>
            <a:lvl3pPr marL="0" marR="0" lvl="2"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3pPr>
            <a:lvl4pPr marL="0" marR="0" lvl="3"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4pPr>
            <a:lvl5pPr marL="0" marR="0" lvl="4"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5pPr>
            <a:lvl6pPr marL="0" marR="0" lvl="5"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6pPr>
            <a:lvl7pPr marL="0" marR="0" lvl="6"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7pPr>
            <a:lvl8pPr marL="0" marR="0" lvl="7"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8pPr>
            <a:lvl9pPr marL="0" marR="0" lvl="8"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9pPr>
          </a:lstStyle>
          <a:p>
            <a:fld id="{00000000-1234-1234-1234-123412341234}" type="slidenum">
              <a:rPr lang="en" smtClean="0"/>
              <a:pPr/>
              <a:t>‹#›</a:t>
            </a:fld>
            <a:endParaRPr lang="en"/>
          </a:p>
        </p:txBody>
      </p:sp>
      <p:sp>
        <p:nvSpPr>
          <p:cNvPr id="32" name="Google Shape;32;p42"/>
          <p:cNvSpPr>
            <a:spLocks noGrp="1"/>
          </p:cNvSpPr>
          <p:nvPr>
            <p:ph type="ftr" idx="11"/>
          </p:nvPr>
        </p:nvSpPr>
        <p:spPr>
          <a:xfrm>
            <a:off x="10083800" y="6221412"/>
            <a:ext cx="1096400" cy="126800"/>
          </a:xfrm>
          <a:prstGeom prst="roundRect">
            <a:avLst>
              <a:gd name="adj" fmla="val 10800"/>
            </a:avLst>
          </a:prstGeom>
          <a:noFill/>
          <a:ln w="9525" cap="flat" cmpd="sng">
            <a:solidFill>
              <a:schemeClr val="dk2"/>
            </a:solidFill>
            <a:prstDash val="solid"/>
            <a:miter lim="800000"/>
            <a:headEnd type="none" w="sm" len="sm"/>
            <a:tailEnd type="none" w="sm" len="sm"/>
          </a:ln>
        </p:spPr>
        <p:txBody>
          <a:bodyPr spcFirstLastPara="1" wrap="square" lIns="45700" tIns="45700" rIns="91425" bIns="45700" anchor="ctr" anchorCtr="0">
            <a:noAutofit/>
          </a:bodyPr>
          <a:lstStyle>
            <a:lvl1pPr lvl="0" algn="r">
              <a:lnSpc>
                <a:spcPct val="100000"/>
              </a:lnSpc>
              <a:spcBef>
                <a:spcPts val="0"/>
              </a:spcBef>
              <a:spcAft>
                <a:spcPts val="0"/>
              </a:spcAft>
              <a:buSzPts val="1400"/>
              <a:buNone/>
              <a:defRPr sz="667"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833898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3"/>
        <p:cNvGrpSpPr/>
        <p:nvPr/>
      </p:nvGrpSpPr>
      <p:grpSpPr>
        <a:xfrm>
          <a:off x="0" y="0"/>
          <a:ext cx="0" cy="0"/>
          <a:chOff x="0" y="0"/>
          <a:chExt cx="0" cy="0"/>
        </a:xfrm>
      </p:grpSpPr>
      <p:sp>
        <p:nvSpPr>
          <p:cNvPr id="34" name="Google Shape;34;p43"/>
          <p:cNvSpPr txBox="1">
            <a:spLocks noGrp="1"/>
          </p:cNvSpPr>
          <p:nvPr>
            <p:ph type="title"/>
          </p:nvPr>
        </p:nvSpPr>
        <p:spPr>
          <a:xfrm>
            <a:off x="433916" y="452437"/>
            <a:ext cx="9925200" cy="9032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2"/>
              </a:buClr>
              <a:buSzPts val="2200"/>
              <a:buFont typeface="Arial"/>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3"/>
          <p:cNvSpPr txBox="1">
            <a:spLocks noGrp="1"/>
          </p:cNvSpPr>
          <p:nvPr>
            <p:ph type="body" idx="1"/>
          </p:nvPr>
        </p:nvSpPr>
        <p:spPr>
          <a:xfrm>
            <a:off x="433917" y="2072640"/>
            <a:ext cx="9929200" cy="3536000"/>
          </a:xfrm>
          <a:prstGeom prst="rect">
            <a:avLst/>
          </a:prstGeom>
          <a:noFill/>
          <a:ln>
            <a:noFill/>
          </a:ln>
        </p:spPr>
        <p:txBody>
          <a:bodyPr spcFirstLastPara="1" wrap="square" lIns="0" tIns="0" rIns="0" bIns="0" anchor="t" anchorCtr="0">
            <a:noAutofit/>
          </a:bodyPr>
          <a:lstStyle>
            <a:lvl1pPr marL="609585" lvl="0" indent="-304792" algn="l">
              <a:lnSpc>
                <a:spcPct val="117000"/>
              </a:lnSpc>
              <a:spcBef>
                <a:spcPts val="0"/>
              </a:spcBef>
              <a:spcAft>
                <a:spcPts val="0"/>
              </a:spcAft>
              <a:buClr>
                <a:schemeClr val="accent1"/>
              </a:buClr>
              <a:buSzPts val="1500"/>
              <a:buNone/>
              <a:defRPr>
                <a:solidFill>
                  <a:schemeClr val="accent1"/>
                </a:solidFill>
              </a:defRPr>
            </a:lvl1pPr>
            <a:lvl2pPr marL="1219170" lvl="1" indent="-304792" algn="l">
              <a:lnSpc>
                <a:spcPct val="117000"/>
              </a:lnSpc>
              <a:spcBef>
                <a:spcPts val="0"/>
              </a:spcBef>
              <a:spcAft>
                <a:spcPts val="0"/>
              </a:spcAft>
              <a:buClr>
                <a:schemeClr val="dk1"/>
              </a:buClr>
              <a:buSzPts val="1800"/>
              <a:buNone/>
              <a:defRPr/>
            </a:lvl2pPr>
            <a:lvl3pPr marL="1828754" lvl="2" indent="-457189" algn="l">
              <a:lnSpc>
                <a:spcPct val="117000"/>
              </a:lnSpc>
              <a:spcBef>
                <a:spcPts val="0"/>
              </a:spcBef>
              <a:spcAft>
                <a:spcPts val="0"/>
              </a:spcAft>
              <a:buClr>
                <a:schemeClr val="dk1"/>
              </a:buClr>
              <a:buSzPts val="1800"/>
              <a:buChar char="•"/>
              <a:defRPr/>
            </a:lvl3pPr>
            <a:lvl4pPr marL="2438339" lvl="3" indent="-457189" algn="l">
              <a:lnSpc>
                <a:spcPct val="117000"/>
              </a:lnSpc>
              <a:spcBef>
                <a:spcPts val="0"/>
              </a:spcBef>
              <a:spcAft>
                <a:spcPts val="0"/>
              </a:spcAft>
              <a:buClr>
                <a:schemeClr val="dk1"/>
              </a:buClr>
              <a:buSzPts val="1800"/>
              <a:buChar char="–"/>
              <a:defRPr/>
            </a:lvl4pPr>
            <a:lvl5pPr marL="3047924" lvl="4" indent="-457189" algn="l">
              <a:lnSpc>
                <a:spcPct val="117000"/>
              </a:lnSpc>
              <a:spcBef>
                <a:spcPts val="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36" name="Google Shape;36;p43"/>
          <p:cNvSpPr txBox="1">
            <a:spLocks noGrp="1"/>
          </p:cNvSpPr>
          <p:nvPr>
            <p:ph type="sldNum" idx="12"/>
          </p:nvPr>
        </p:nvSpPr>
        <p:spPr>
          <a:xfrm>
            <a:off x="11358033" y="6189663"/>
            <a:ext cx="383200" cy="185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1pPr>
            <a:lvl2pPr marL="0" marR="0" lvl="1"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2pPr>
            <a:lvl3pPr marL="0" marR="0" lvl="2"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3pPr>
            <a:lvl4pPr marL="0" marR="0" lvl="3"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4pPr>
            <a:lvl5pPr marL="0" marR="0" lvl="4"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5pPr>
            <a:lvl6pPr marL="0" marR="0" lvl="5"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6pPr>
            <a:lvl7pPr marL="0" marR="0" lvl="6"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7pPr>
            <a:lvl8pPr marL="0" marR="0" lvl="7"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8pPr>
            <a:lvl9pPr marL="0" marR="0" lvl="8"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9pPr>
          </a:lstStyle>
          <a:p>
            <a:fld id="{00000000-1234-1234-1234-123412341234}" type="slidenum">
              <a:rPr lang="en" smtClean="0"/>
              <a:pPr/>
              <a:t>‹#›</a:t>
            </a:fld>
            <a:endParaRPr lang="en"/>
          </a:p>
        </p:txBody>
      </p:sp>
      <p:sp>
        <p:nvSpPr>
          <p:cNvPr id="37" name="Google Shape;37;p43"/>
          <p:cNvSpPr>
            <a:spLocks noGrp="1"/>
          </p:cNvSpPr>
          <p:nvPr>
            <p:ph type="ftr" idx="11"/>
          </p:nvPr>
        </p:nvSpPr>
        <p:spPr>
          <a:xfrm>
            <a:off x="10083800" y="6221412"/>
            <a:ext cx="1096400" cy="126800"/>
          </a:xfrm>
          <a:prstGeom prst="roundRect">
            <a:avLst>
              <a:gd name="adj" fmla="val 10800"/>
            </a:avLst>
          </a:prstGeom>
          <a:noFill/>
          <a:ln w="9525" cap="flat" cmpd="sng">
            <a:solidFill>
              <a:schemeClr val="dk2"/>
            </a:solidFill>
            <a:prstDash val="solid"/>
            <a:miter lim="800000"/>
            <a:headEnd type="none" w="sm" len="sm"/>
            <a:tailEnd type="none" w="sm" len="sm"/>
          </a:ln>
        </p:spPr>
        <p:txBody>
          <a:bodyPr spcFirstLastPara="1" wrap="square" lIns="45700" tIns="45700" rIns="91425" bIns="45700" anchor="ctr" anchorCtr="0">
            <a:noAutofit/>
          </a:bodyPr>
          <a:lstStyle>
            <a:lvl1pPr lvl="0" algn="r">
              <a:lnSpc>
                <a:spcPct val="100000"/>
              </a:lnSpc>
              <a:spcBef>
                <a:spcPts val="0"/>
              </a:spcBef>
              <a:spcAft>
                <a:spcPts val="0"/>
              </a:spcAft>
              <a:buSzPts val="1400"/>
              <a:buNone/>
              <a:defRPr sz="667"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34673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and Image">
  <p:cSld name="Content and Image">
    <p:spTree>
      <p:nvGrpSpPr>
        <p:cNvPr id="1" name="Shape 38"/>
        <p:cNvGrpSpPr/>
        <p:nvPr/>
      </p:nvGrpSpPr>
      <p:grpSpPr>
        <a:xfrm>
          <a:off x="0" y="0"/>
          <a:ext cx="0" cy="0"/>
          <a:chOff x="0" y="0"/>
          <a:chExt cx="0" cy="0"/>
        </a:xfrm>
      </p:grpSpPr>
      <p:sp>
        <p:nvSpPr>
          <p:cNvPr id="39" name="Google Shape;39;p44"/>
          <p:cNvSpPr txBox="1">
            <a:spLocks noGrp="1"/>
          </p:cNvSpPr>
          <p:nvPr>
            <p:ph type="body" idx="1"/>
          </p:nvPr>
        </p:nvSpPr>
        <p:spPr>
          <a:xfrm>
            <a:off x="669056" y="2111809"/>
            <a:ext cx="5081200" cy="4174800"/>
          </a:xfrm>
          <a:prstGeom prst="rect">
            <a:avLst/>
          </a:prstGeom>
          <a:noFill/>
          <a:ln>
            <a:noFill/>
          </a:ln>
        </p:spPr>
        <p:txBody>
          <a:bodyPr spcFirstLastPara="1" wrap="square" lIns="0" tIns="0" rIns="0" bIns="0" anchor="t" anchorCtr="0">
            <a:noAutofit/>
          </a:bodyPr>
          <a:lstStyle>
            <a:lvl1pPr marL="609585" marR="0" lvl="0" indent="-304792" algn="l">
              <a:lnSpc>
                <a:spcPct val="117000"/>
              </a:lnSpc>
              <a:spcBef>
                <a:spcPts val="0"/>
              </a:spcBef>
              <a:spcAft>
                <a:spcPts val="0"/>
              </a:spcAft>
              <a:buSzPts val="1500"/>
              <a:buNone/>
              <a:defRPr sz="2667" b="1" i="0" u="none" strike="noStrike" cap="none">
                <a:solidFill>
                  <a:schemeClr val="dk1"/>
                </a:solidFill>
                <a:latin typeface="Arial"/>
                <a:ea typeface="Arial"/>
                <a:cs typeface="Arial"/>
                <a:sym typeface="Arial"/>
              </a:defRPr>
            </a:lvl1pPr>
            <a:lvl2pPr marL="1219170" marR="0" lvl="1" indent="-423323" algn="l">
              <a:lnSpc>
                <a:spcPct val="117000"/>
              </a:lnSpc>
              <a:spcBef>
                <a:spcPts val="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2pPr>
            <a:lvl3pPr marL="1828754" marR="0" lvl="2" indent="-423323" algn="l">
              <a:lnSpc>
                <a:spcPct val="117000"/>
              </a:lnSpc>
              <a:spcBef>
                <a:spcPts val="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a:lnSpc>
                <a:spcPct val="117000"/>
              </a:lnSpc>
              <a:spcBef>
                <a:spcPts val="0"/>
              </a:spcBef>
              <a:spcAft>
                <a:spcPts val="0"/>
              </a:spcAft>
              <a:buClr>
                <a:schemeClr val="dk1"/>
              </a:buClr>
              <a:buSzPts val="1400"/>
              <a:buFont typeface="Courier New"/>
              <a:buChar char="o"/>
              <a:defRPr sz="1867" b="0" i="0" u="none" strike="noStrike" cap="none">
                <a:solidFill>
                  <a:schemeClr val="dk1"/>
                </a:solidFill>
                <a:latin typeface="Arial"/>
                <a:ea typeface="Arial"/>
                <a:cs typeface="Arial"/>
                <a:sym typeface="Arial"/>
              </a:defRPr>
            </a:lvl4pPr>
            <a:lvl5pPr marL="3047924" marR="0" lvl="4" indent="-423323" algn="l">
              <a:lnSpc>
                <a:spcPct val="117000"/>
              </a:lnSpc>
              <a:spcBef>
                <a:spcPts val="0"/>
              </a:spcBef>
              <a:spcAft>
                <a:spcPts val="0"/>
              </a:spcAft>
              <a:buClr>
                <a:schemeClr val="dk1"/>
              </a:buClr>
              <a:buSzPts val="1400"/>
              <a:buFont typeface="Noto Sans Symbols"/>
              <a:buChar char="⮚"/>
              <a:defRPr sz="1867" b="0" i="0" u="none" strike="noStrike" cap="none">
                <a:solidFill>
                  <a:schemeClr val="dk1"/>
                </a:solidFill>
                <a:latin typeface="Arial"/>
                <a:ea typeface="Arial"/>
                <a:cs typeface="Arial"/>
                <a:sym typeface="Arial"/>
              </a:defRPr>
            </a:lvl5pPr>
            <a:lvl6pPr marL="3657509" marR="0" lvl="5" indent="-474121" algn="l">
              <a:lnSpc>
                <a:spcPct val="9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a:lnSpc>
                <a:spcPct val="9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a:lnSpc>
                <a:spcPct val="9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a:lnSpc>
                <a:spcPct val="9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40" name="Google Shape;40;p44"/>
          <p:cNvSpPr txBox="1">
            <a:spLocks noGrp="1"/>
          </p:cNvSpPr>
          <p:nvPr>
            <p:ph type="body" idx="2"/>
          </p:nvPr>
        </p:nvSpPr>
        <p:spPr>
          <a:xfrm>
            <a:off x="6230103" y="950131"/>
            <a:ext cx="5974000" cy="5908000"/>
          </a:xfrm>
          <a:prstGeom prst="rect">
            <a:avLst/>
          </a:prstGeom>
          <a:noFill/>
          <a:ln>
            <a:noFill/>
          </a:ln>
        </p:spPr>
        <p:txBody>
          <a:bodyPr spcFirstLastPara="1" wrap="square" lIns="0" tIns="0" rIns="0" bIns="0" anchor="ctr" anchorCtr="0">
            <a:normAutofit/>
          </a:bodyPr>
          <a:lstStyle>
            <a:lvl1pPr marL="609585" marR="0" lvl="0" indent="-304792" algn="ctr">
              <a:lnSpc>
                <a:spcPct val="117000"/>
              </a:lnSpc>
              <a:spcBef>
                <a:spcPts val="800"/>
              </a:spcBef>
              <a:spcAft>
                <a:spcPts val="0"/>
              </a:spcAft>
              <a:buSzPts val="1500"/>
              <a:buNone/>
              <a:defRPr sz="4000" b="1" i="0" u="none" strike="noStrike" cap="none">
                <a:solidFill>
                  <a:schemeClr val="dk1"/>
                </a:solidFill>
                <a:latin typeface="Arial"/>
                <a:ea typeface="Arial"/>
                <a:cs typeface="Arial"/>
                <a:sym typeface="Arial"/>
              </a:defRPr>
            </a:lvl1pPr>
            <a:lvl2pPr marL="1219170" marR="0" lvl="1" indent="-304792" algn="l">
              <a:lnSpc>
                <a:spcPct val="117000"/>
              </a:lnSpc>
              <a:spcBef>
                <a:spcPts val="0"/>
              </a:spcBef>
              <a:spcAft>
                <a:spcPts val="0"/>
              </a:spcAft>
              <a:buClr>
                <a:srgbClr val="FFFFFF"/>
              </a:buClr>
              <a:buSzPts val="1400"/>
              <a:buFont typeface="Arial"/>
              <a:buNone/>
              <a:defRPr sz="1867" b="0" i="0" u="none" strike="noStrike" cap="none">
                <a:solidFill>
                  <a:srgbClr val="FFFFFF"/>
                </a:solidFill>
                <a:latin typeface="Arial"/>
                <a:ea typeface="Arial"/>
                <a:cs typeface="Arial"/>
                <a:sym typeface="Arial"/>
              </a:defRPr>
            </a:lvl2pPr>
            <a:lvl3pPr marL="1828754" marR="0" lvl="2" indent="-423323" algn="l">
              <a:lnSpc>
                <a:spcPct val="117000"/>
              </a:lnSpc>
              <a:spcBef>
                <a:spcPts val="373"/>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a:lnSpc>
                <a:spcPct val="117000"/>
              </a:lnSpc>
              <a:spcBef>
                <a:spcPts val="373"/>
              </a:spcBef>
              <a:spcAft>
                <a:spcPts val="0"/>
              </a:spcAft>
              <a:buClr>
                <a:schemeClr val="dk1"/>
              </a:buClr>
              <a:buSzPts val="1400"/>
              <a:buFont typeface="Courier New"/>
              <a:buChar char="o"/>
              <a:defRPr sz="1867" b="0" i="0" u="none" strike="noStrike" cap="none">
                <a:solidFill>
                  <a:schemeClr val="dk1"/>
                </a:solidFill>
                <a:latin typeface="Arial"/>
                <a:ea typeface="Arial"/>
                <a:cs typeface="Arial"/>
                <a:sym typeface="Arial"/>
              </a:defRPr>
            </a:lvl4pPr>
            <a:lvl5pPr marL="3047924" marR="0" lvl="4" indent="-423323" algn="l">
              <a:lnSpc>
                <a:spcPct val="117000"/>
              </a:lnSpc>
              <a:spcBef>
                <a:spcPts val="373"/>
              </a:spcBef>
              <a:spcAft>
                <a:spcPts val="0"/>
              </a:spcAft>
              <a:buClr>
                <a:schemeClr val="dk1"/>
              </a:buClr>
              <a:buSzPts val="1400"/>
              <a:buFont typeface="Noto Sans Symbols"/>
              <a:buChar char="⮚"/>
              <a:defRPr sz="1867" b="0" i="0" u="none" strike="noStrike" cap="none">
                <a:solidFill>
                  <a:schemeClr val="dk1"/>
                </a:solidFill>
                <a:latin typeface="Arial"/>
                <a:ea typeface="Arial"/>
                <a:cs typeface="Arial"/>
                <a:sym typeface="Arial"/>
              </a:defRPr>
            </a:lvl5pPr>
            <a:lvl6pPr marL="3657509" marR="0" lvl="5" indent="-474121" algn="l">
              <a:lnSpc>
                <a:spcPct val="9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a:lnSpc>
                <a:spcPct val="9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a:lnSpc>
                <a:spcPct val="9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a:lnSpc>
                <a:spcPct val="9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41" name="Google Shape;41;p44"/>
          <p:cNvSpPr txBox="1">
            <a:spLocks noGrp="1"/>
          </p:cNvSpPr>
          <p:nvPr>
            <p:ph type="body" idx="3"/>
          </p:nvPr>
        </p:nvSpPr>
        <p:spPr>
          <a:xfrm>
            <a:off x="8235615" y="305319"/>
            <a:ext cx="3654400" cy="353600"/>
          </a:xfrm>
          <a:prstGeom prst="rect">
            <a:avLst/>
          </a:prstGeom>
          <a:noFill/>
          <a:ln>
            <a:noFill/>
          </a:ln>
        </p:spPr>
        <p:txBody>
          <a:bodyPr spcFirstLastPara="1" wrap="square" lIns="0" tIns="0" rIns="0" bIns="0" anchor="t" anchorCtr="0">
            <a:noAutofit/>
          </a:bodyPr>
          <a:lstStyle>
            <a:lvl1pPr marL="609585" marR="0" lvl="0" indent="-304792" algn="r">
              <a:lnSpc>
                <a:spcPct val="117000"/>
              </a:lnSpc>
              <a:spcBef>
                <a:spcPts val="0"/>
              </a:spcBef>
              <a:spcAft>
                <a:spcPts val="0"/>
              </a:spcAft>
              <a:buSzPts val="1500"/>
              <a:buNone/>
              <a:defRPr sz="1867" b="1" i="0" u="none" strike="noStrike" cap="none">
                <a:solidFill>
                  <a:schemeClr val="lt1"/>
                </a:solidFill>
                <a:latin typeface="Arial"/>
                <a:ea typeface="Arial"/>
                <a:cs typeface="Arial"/>
                <a:sym typeface="Arial"/>
              </a:defRPr>
            </a:lvl1pPr>
            <a:lvl2pPr marL="1219170" marR="0" lvl="1" indent="-304792" algn="l">
              <a:lnSpc>
                <a:spcPct val="117000"/>
              </a:lnSpc>
              <a:spcBef>
                <a:spcPts val="373"/>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2pPr>
            <a:lvl3pPr marL="1828754" marR="0" lvl="2" indent="-304792" algn="l">
              <a:lnSpc>
                <a:spcPct val="117000"/>
              </a:lnSpc>
              <a:spcBef>
                <a:spcPts val="373"/>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3pPr>
            <a:lvl4pPr marL="2438339" marR="0" lvl="3" indent="-304792" algn="l">
              <a:lnSpc>
                <a:spcPct val="117000"/>
              </a:lnSpc>
              <a:spcBef>
                <a:spcPts val="373"/>
              </a:spcBef>
              <a:spcAft>
                <a:spcPts val="0"/>
              </a:spcAft>
              <a:buClr>
                <a:schemeClr val="dk1"/>
              </a:buClr>
              <a:buSzPts val="1400"/>
              <a:buFont typeface="Courier New"/>
              <a:buNone/>
              <a:defRPr sz="1867" b="0" i="0" u="none" strike="noStrike" cap="none">
                <a:solidFill>
                  <a:schemeClr val="dk1"/>
                </a:solidFill>
                <a:latin typeface="Arial"/>
                <a:ea typeface="Arial"/>
                <a:cs typeface="Arial"/>
                <a:sym typeface="Arial"/>
              </a:defRPr>
            </a:lvl4pPr>
            <a:lvl5pPr marL="3047924" marR="0" lvl="4" indent="-304792" algn="l">
              <a:lnSpc>
                <a:spcPct val="117000"/>
              </a:lnSpc>
              <a:spcBef>
                <a:spcPts val="373"/>
              </a:spcBef>
              <a:spcAft>
                <a:spcPts val="0"/>
              </a:spcAft>
              <a:buClr>
                <a:schemeClr val="dk1"/>
              </a:buClr>
              <a:buSzPts val="1400"/>
              <a:buFont typeface="Noto Sans Symbols"/>
              <a:buNone/>
              <a:defRPr sz="1867" b="0" i="0" u="none" strike="noStrike" cap="none">
                <a:solidFill>
                  <a:schemeClr val="dk1"/>
                </a:solidFill>
                <a:latin typeface="Arial"/>
                <a:ea typeface="Arial"/>
                <a:cs typeface="Arial"/>
                <a:sym typeface="Arial"/>
              </a:defRPr>
            </a:lvl5pPr>
            <a:lvl6pPr marL="3657509" marR="0" lvl="5" indent="-474121" algn="l">
              <a:lnSpc>
                <a:spcPct val="9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a:lnSpc>
                <a:spcPct val="9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a:lnSpc>
                <a:spcPct val="9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a:lnSpc>
                <a:spcPct val="9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42" name="Google Shape;42;p44"/>
          <p:cNvSpPr txBox="1">
            <a:spLocks noGrp="1"/>
          </p:cNvSpPr>
          <p:nvPr>
            <p:ph type="dt" idx="10"/>
          </p:nvPr>
        </p:nvSpPr>
        <p:spPr>
          <a:xfrm>
            <a:off x="609600" y="6356349"/>
            <a:ext cx="2844800" cy="3660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43" name="Google Shape;43;p44"/>
          <p:cNvSpPr txBox="1">
            <a:spLocks noGrp="1"/>
          </p:cNvSpPr>
          <p:nvPr>
            <p:ph type="sldNum" idx="12"/>
          </p:nvPr>
        </p:nvSpPr>
        <p:spPr>
          <a:xfrm>
            <a:off x="8737600" y="6356349"/>
            <a:ext cx="2844800" cy="366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6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6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6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6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6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6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6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6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600" b="0" i="0" u="none" strike="noStrike" cap="none">
                <a:solidFill>
                  <a:srgbClr val="898989"/>
                </a:solidFill>
                <a:latin typeface="Arial"/>
                <a:ea typeface="Arial"/>
                <a:cs typeface="Arial"/>
                <a:sym typeface="Arial"/>
              </a:defRPr>
            </a:lvl9pPr>
          </a:lstStyle>
          <a:p>
            <a:fld id="{00000000-1234-1234-1234-123412341234}" type="slidenum">
              <a:rPr lang="en" smtClean="0"/>
              <a:pPr/>
              <a:t>‹#›</a:t>
            </a:fld>
            <a:endParaRPr lang="en">
              <a:solidFill>
                <a:schemeClr val="dk2"/>
              </a:solidFill>
              <a:latin typeface="Tahoma"/>
              <a:ea typeface="Tahoma"/>
              <a:cs typeface="Tahoma"/>
              <a:sym typeface="Tahoma"/>
            </a:endParaRPr>
          </a:p>
        </p:txBody>
      </p:sp>
    </p:spTree>
    <p:extLst>
      <p:ext uri="{BB962C8B-B14F-4D97-AF65-F5344CB8AC3E}">
        <p14:creationId xmlns:p14="http://schemas.microsoft.com/office/powerpoint/2010/main" val="1571608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urpl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921070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extBox 3">
            <a:extLst>
              <a:ext uri="{FF2B5EF4-FFF2-40B4-BE49-F238E27FC236}">
                <a16:creationId xmlns:a16="http://schemas.microsoft.com/office/drawing/2014/main" id="{1C014CD9-4337-A350-3B0A-A091C58EF504}"/>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3" name="Title 1">
            <a:extLst>
              <a:ext uri="{FF2B5EF4-FFF2-40B4-BE49-F238E27FC236}">
                <a16:creationId xmlns:a16="http://schemas.microsoft.com/office/drawing/2014/main" id="{1882A963-EE17-9732-0325-1B41BDACD3EC}"/>
              </a:ext>
            </a:extLst>
          </p:cNvPr>
          <p:cNvSpPr txBox="1">
            <a:spLocks/>
          </p:cNvSpPr>
          <p:nvPr userDrawn="1"/>
        </p:nvSpPr>
        <p:spPr>
          <a:xfrm>
            <a:off x="184404" y="189395"/>
            <a:ext cx="11777469" cy="6479210"/>
          </a:xfrm>
          <a:prstGeom prst="rect">
            <a:avLst/>
          </a:prstGeom>
        </p:spPr>
        <p:txBody>
          <a:bodyPr vert="horz" lIns="457200" tIns="457200" rIns="457200" bIns="45720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8400"/>
              </a:lnSpc>
            </a:pPr>
            <a:endParaRPr lang="en-US" sz="6600" b="1" spc="300">
              <a:solidFill>
                <a:schemeClr val="bg1"/>
              </a:solidFill>
              <a:latin typeface="Oswald" panose="02000503000000000000" pitchFamily="2" charset="0"/>
            </a:endParaRPr>
          </a:p>
        </p:txBody>
      </p:sp>
      <p:pic>
        <p:nvPicPr>
          <p:cNvPr id="5" name="Picture 4">
            <a:extLst>
              <a:ext uri="{FF2B5EF4-FFF2-40B4-BE49-F238E27FC236}">
                <a16:creationId xmlns:a16="http://schemas.microsoft.com/office/drawing/2014/main" id="{9F4E7E77-415F-0F44-10BD-FF1E262CA813}"/>
              </a:ext>
              <a:ext uri="{C183D7F6-B498-43B3-948B-1728B52AA6E4}">
                <adec:decorative xmlns:adec="http://schemas.microsoft.com/office/drawing/2017/decorative" val="1"/>
              </a:ext>
            </a:extLst>
          </p:cNvPr>
          <p:cNvPicPr>
            <a:picLocks noChangeAspect="1"/>
          </p:cNvPicPr>
          <p:nvPr userDrawn="1"/>
        </p:nvPicPr>
        <p:blipFill>
          <a:blip r:embed="rId5">
            <a:alphaModFix amt="80000"/>
          </a:blip>
          <a:srcRect r="56073"/>
          <a:stretch/>
        </p:blipFill>
        <p:spPr>
          <a:xfrm>
            <a:off x="324478" y="6000748"/>
            <a:ext cx="930885" cy="539496"/>
          </a:xfrm>
          <a:prstGeom prst="rect">
            <a:avLst/>
          </a:prstGeom>
        </p:spPr>
      </p:pic>
      <p:sp>
        <p:nvSpPr>
          <p:cNvPr id="13" name="Title 1">
            <a:extLst>
              <a:ext uri="{FF2B5EF4-FFF2-40B4-BE49-F238E27FC236}">
                <a16:creationId xmlns:a16="http://schemas.microsoft.com/office/drawing/2014/main" id="{40E17968-FBC9-82A1-05BE-75B7BE8A0956}"/>
              </a:ext>
            </a:extLst>
          </p:cNvPr>
          <p:cNvSpPr>
            <a:spLocks noGrp="1"/>
          </p:cNvSpPr>
          <p:nvPr>
            <p:ph type="title" hasCustomPrompt="1"/>
          </p:nvPr>
        </p:nvSpPr>
        <p:spPr>
          <a:xfrm>
            <a:off x="184403" y="780288"/>
            <a:ext cx="11823193" cy="4876800"/>
          </a:xfrm>
          <a:prstGeom prst="rect">
            <a:avLst/>
          </a:prstGeom>
        </p:spPr>
        <p:txBody>
          <a:bodyPr vert="horz" anchor="ctr">
            <a:noAutofit/>
          </a:bodyPr>
          <a:lstStyle>
            <a:lvl1pPr marL="0" algn="ctr" defTabSz="914400" rtl="0" eaLnBrk="1" fontAlgn="auto" latinLnBrk="0" hangingPunct="1">
              <a:lnSpc>
                <a:spcPts val="8000"/>
              </a:lnSpc>
              <a:spcBef>
                <a:spcPts val="0"/>
              </a:spcBef>
              <a:spcAft>
                <a:spcPts val="0"/>
              </a:spcAft>
              <a:defRPr lang="en-US" sz="6600" b="1" kern="1200" cap="none" baseline="0" dirty="0">
                <a:solidFill>
                  <a:schemeClr val="bg2"/>
                </a:solidFill>
                <a:latin typeface="+mj-lt"/>
                <a:ea typeface="+mj-ea"/>
                <a:cs typeface="+mj-cs"/>
                <a:sym typeface="Trebuchet MS" panose="020B0603020202020204" pitchFamily="34" charset="0"/>
              </a:defRPr>
            </a:lvl1pPr>
          </a:lstStyle>
          <a:p>
            <a:r>
              <a:rPr lang="en-US" dirty="0"/>
              <a:t>BIG STATEMENT TEXT</a:t>
            </a:r>
            <a:br>
              <a:rPr lang="en-US" dirty="0"/>
            </a:br>
            <a:r>
              <a:rPr lang="en-US" dirty="0"/>
              <a:t>GOES HERE IN ALL CAPS</a:t>
            </a:r>
            <a:br>
              <a:rPr lang="en-US" dirty="0"/>
            </a:br>
            <a:br>
              <a:rPr lang="en-US" dirty="0"/>
            </a:br>
            <a:r>
              <a:rPr lang="en-US" dirty="0"/>
              <a:t>CAN ALSO BE </a:t>
            </a:r>
            <a:br>
              <a:rPr lang="en-US" dirty="0"/>
            </a:br>
            <a:r>
              <a:rPr lang="en-US" dirty="0"/>
              <a:t>A SECTION HEADER</a:t>
            </a:r>
          </a:p>
        </p:txBody>
      </p:sp>
    </p:spTree>
    <p:extLst>
      <p:ext uri="{BB962C8B-B14F-4D97-AF65-F5344CB8AC3E}">
        <p14:creationId xmlns:p14="http://schemas.microsoft.com/office/powerpoint/2010/main" val="37127405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4"/>
        <p:cNvGrpSpPr/>
        <p:nvPr/>
      </p:nvGrpSpPr>
      <p:grpSpPr>
        <a:xfrm>
          <a:off x="0" y="0"/>
          <a:ext cx="0" cy="0"/>
          <a:chOff x="0" y="0"/>
          <a:chExt cx="0" cy="0"/>
        </a:xfrm>
      </p:grpSpPr>
      <p:sp>
        <p:nvSpPr>
          <p:cNvPr id="45" name="Google Shape;45;p45"/>
          <p:cNvSpPr txBox="1">
            <a:spLocks noGrp="1"/>
          </p:cNvSpPr>
          <p:nvPr>
            <p:ph type="title"/>
          </p:nvPr>
        </p:nvSpPr>
        <p:spPr>
          <a:xfrm>
            <a:off x="609600" y="274637"/>
            <a:ext cx="10972800" cy="1143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2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5"/>
          <p:cNvSpPr txBox="1">
            <a:spLocks noGrp="1"/>
          </p:cNvSpPr>
          <p:nvPr>
            <p:ph type="body" idx="1"/>
          </p:nvPr>
        </p:nvSpPr>
        <p:spPr>
          <a:xfrm>
            <a:off x="609600" y="1535113"/>
            <a:ext cx="5386800" cy="640000"/>
          </a:xfrm>
          <a:prstGeom prst="rect">
            <a:avLst/>
          </a:prstGeom>
          <a:noFill/>
          <a:ln>
            <a:noFill/>
          </a:ln>
        </p:spPr>
        <p:txBody>
          <a:bodyPr spcFirstLastPara="1" wrap="square" lIns="91425" tIns="45700" rIns="91425" bIns="45700" anchor="b" anchorCtr="0">
            <a:noAutofit/>
          </a:bodyPr>
          <a:lstStyle>
            <a:lvl1pPr marL="609585" lvl="0" indent="-304792" algn="l">
              <a:lnSpc>
                <a:spcPct val="117000"/>
              </a:lnSpc>
              <a:spcBef>
                <a:spcPts val="640"/>
              </a:spcBef>
              <a:spcAft>
                <a:spcPts val="0"/>
              </a:spcAft>
              <a:buClr>
                <a:schemeClr val="dk1"/>
              </a:buClr>
              <a:buSzPts val="2400"/>
              <a:buFont typeface="Arial"/>
              <a:buNone/>
              <a:defRPr sz="3200" b="1"/>
            </a:lvl1pPr>
            <a:lvl2pPr marL="1219170" lvl="1" indent="-304792" algn="l">
              <a:lnSpc>
                <a:spcPct val="117000"/>
              </a:lnSpc>
              <a:spcBef>
                <a:spcPts val="533"/>
              </a:spcBef>
              <a:spcAft>
                <a:spcPts val="0"/>
              </a:spcAft>
              <a:buClr>
                <a:schemeClr val="dk1"/>
              </a:buClr>
              <a:buSzPts val="2000"/>
              <a:buFont typeface="Arial"/>
              <a:buNone/>
              <a:defRPr sz="2667" b="1"/>
            </a:lvl2pPr>
            <a:lvl3pPr marL="1828754" lvl="2" indent="-304792" algn="l">
              <a:lnSpc>
                <a:spcPct val="117000"/>
              </a:lnSpc>
              <a:spcBef>
                <a:spcPts val="480"/>
              </a:spcBef>
              <a:spcAft>
                <a:spcPts val="0"/>
              </a:spcAft>
              <a:buClr>
                <a:schemeClr val="dk1"/>
              </a:buClr>
              <a:buSzPts val="1800"/>
              <a:buFont typeface="Arial"/>
              <a:buNone/>
              <a:defRPr sz="2400" b="1"/>
            </a:lvl3pPr>
            <a:lvl4pPr marL="2438339" lvl="3" indent="-304792" algn="l">
              <a:lnSpc>
                <a:spcPct val="117000"/>
              </a:lnSpc>
              <a:spcBef>
                <a:spcPts val="427"/>
              </a:spcBef>
              <a:spcAft>
                <a:spcPts val="0"/>
              </a:spcAft>
              <a:buClr>
                <a:schemeClr val="dk1"/>
              </a:buClr>
              <a:buSzPts val="1600"/>
              <a:buFont typeface="Arial"/>
              <a:buNone/>
              <a:defRPr sz="2133" b="1"/>
            </a:lvl4pPr>
            <a:lvl5pPr marL="3047924" lvl="4" indent="-304792" algn="l">
              <a:lnSpc>
                <a:spcPct val="117000"/>
              </a:lnSpc>
              <a:spcBef>
                <a:spcPts val="427"/>
              </a:spcBef>
              <a:spcAft>
                <a:spcPts val="0"/>
              </a:spcAft>
              <a:buClr>
                <a:schemeClr val="dk1"/>
              </a:buClr>
              <a:buSzPts val="1600"/>
              <a:buFont typeface="Arial"/>
              <a:buNone/>
              <a:defRPr sz="2133" b="1"/>
            </a:lvl5pPr>
            <a:lvl6pPr marL="3657509" lvl="5" indent="-304792" algn="l">
              <a:lnSpc>
                <a:spcPct val="90000"/>
              </a:lnSpc>
              <a:spcBef>
                <a:spcPts val="427"/>
              </a:spcBef>
              <a:spcAft>
                <a:spcPts val="0"/>
              </a:spcAft>
              <a:buClr>
                <a:schemeClr val="dk1"/>
              </a:buClr>
              <a:buSzPts val="1600"/>
              <a:buFont typeface="Arial"/>
              <a:buNone/>
              <a:defRPr sz="2133" b="1"/>
            </a:lvl6pPr>
            <a:lvl7pPr marL="4267093" lvl="6" indent="-304792" algn="l">
              <a:lnSpc>
                <a:spcPct val="90000"/>
              </a:lnSpc>
              <a:spcBef>
                <a:spcPts val="427"/>
              </a:spcBef>
              <a:spcAft>
                <a:spcPts val="0"/>
              </a:spcAft>
              <a:buClr>
                <a:schemeClr val="dk1"/>
              </a:buClr>
              <a:buSzPts val="1600"/>
              <a:buFont typeface="Arial"/>
              <a:buNone/>
              <a:defRPr sz="2133" b="1"/>
            </a:lvl7pPr>
            <a:lvl8pPr marL="4876678" lvl="7" indent="-304792" algn="l">
              <a:lnSpc>
                <a:spcPct val="90000"/>
              </a:lnSpc>
              <a:spcBef>
                <a:spcPts val="427"/>
              </a:spcBef>
              <a:spcAft>
                <a:spcPts val="0"/>
              </a:spcAft>
              <a:buClr>
                <a:schemeClr val="dk1"/>
              </a:buClr>
              <a:buSzPts val="1600"/>
              <a:buFont typeface="Arial"/>
              <a:buNone/>
              <a:defRPr sz="2133" b="1"/>
            </a:lvl8pPr>
            <a:lvl9pPr marL="5486263" lvl="8" indent="-304792" algn="l">
              <a:lnSpc>
                <a:spcPct val="90000"/>
              </a:lnSpc>
              <a:spcBef>
                <a:spcPts val="427"/>
              </a:spcBef>
              <a:spcAft>
                <a:spcPts val="0"/>
              </a:spcAft>
              <a:buClr>
                <a:schemeClr val="dk1"/>
              </a:buClr>
              <a:buSzPts val="1600"/>
              <a:buFont typeface="Arial"/>
              <a:buNone/>
              <a:defRPr sz="2133" b="1"/>
            </a:lvl9pPr>
          </a:lstStyle>
          <a:p>
            <a:endParaRPr/>
          </a:p>
        </p:txBody>
      </p:sp>
      <p:sp>
        <p:nvSpPr>
          <p:cNvPr id="47" name="Google Shape;47;p45"/>
          <p:cNvSpPr txBox="1">
            <a:spLocks noGrp="1"/>
          </p:cNvSpPr>
          <p:nvPr>
            <p:ph type="body" idx="2"/>
          </p:nvPr>
        </p:nvSpPr>
        <p:spPr>
          <a:xfrm>
            <a:off x="609600" y="2174875"/>
            <a:ext cx="5386800" cy="3951200"/>
          </a:xfrm>
          <a:prstGeom prst="rect">
            <a:avLst/>
          </a:prstGeom>
          <a:noFill/>
          <a:ln>
            <a:noFill/>
          </a:ln>
        </p:spPr>
        <p:txBody>
          <a:bodyPr spcFirstLastPara="1" wrap="square" lIns="91425" tIns="45700" rIns="91425" bIns="45700" anchor="t" anchorCtr="0">
            <a:noAutofit/>
          </a:bodyPr>
          <a:lstStyle>
            <a:lvl1pPr marL="609585" lvl="0" indent="-304792" algn="l">
              <a:lnSpc>
                <a:spcPct val="117000"/>
              </a:lnSpc>
              <a:spcBef>
                <a:spcPts val="640"/>
              </a:spcBef>
              <a:spcAft>
                <a:spcPts val="0"/>
              </a:spcAft>
              <a:buClr>
                <a:schemeClr val="dk1"/>
              </a:buClr>
              <a:buSzPts val="2400"/>
              <a:buFont typeface="Arial"/>
              <a:buNone/>
              <a:defRPr sz="3200"/>
            </a:lvl1pPr>
            <a:lvl2pPr marL="1219170" lvl="1" indent="-304792" algn="l">
              <a:lnSpc>
                <a:spcPct val="117000"/>
              </a:lnSpc>
              <a:spcBef>
                <a:spcPts val="533"/>
              </a:spcBef>
              <a:spcAft>
                <a:spcPts val="0"/>
              </a:spcAft>
              <a:buClr>
                <a:schemeClr val="dk1"/>
              </a:buClr>
              <a:buSzPts val="2000"/>
              <a:buFont typeface="Arial"/>
              <a:buNone/>
              <a:defRPr sz="2667"/>
            </a:lvl2pPr>
            <a:lvl3pPr marL="1828754" lvl="2" indent="-457189" algn="l">
              <a:lnSpc>
                <a:spcPct val="117000"/>
              </a:lnSpc>
              <a:spcBef>
                <a:spcPts val="480"/>
              </a:spcBef>
              <a:spcAft>
                <a:spcPts val="0"/>
              </a:spcAft>
              <a:buClr>
                <a:schemeClr val="dk1"/>
              </a:buClr>
              <a:buSzPts val="1800"/>
              <a:buFont typeface="Arial"/>
              <a:buChar char="•"/>
              <a:defRPr sz="2400"/>
            </a:lvl3pPr>
            <a:lvl4pPr marL="2438339" lvl="3" indent="-440256" algn="l">
              <a:lnSpc>
                <a:spcPct val="117000"/>
              </a:lnSpc>
              <a:spcBef>
                <a:spcPts val="427"/>
              </a:spcBef>
              <a:spcAft>
                <a:spcPts val="0"/>
              </a:spcAft>
              <a:buClr>
                <a:schemeClr val="dk1"/>
              </a:buClr>
              <a:buSzPts val="1600"/>
              <a:buFont typeface="Arial"/>
              <a:buChar char="–"/>
              <a:defRPr sz="2133"/>
            </a:lvl4pPr>
            <a:lvl5pPr marL="3047924" lvl="4" indent="-440256" algn="l">
              <a:lnSpc>
                <a:spcPct val="117000"/>
              </a:lnSpc>
              <a:spcBef>
                <a:spcPts val="427"/>
              </a:spcBef>
              <a:spcAft>
                <a:spcPts val="0"/>
              </a:spcAft>
              <a:buClr>
                <a:schemeClr val="dk1"/>
              </a:buClr>
              <a:buSzPts val="1600"/>
              <a:buFont typeface="Arial"/>
              <a:buChar char="•"/>
              <a:defRPr sz="2133"/>
            </a:lvl5pPr>
            <a:lvl6pPr marL="3657509" lvl="5" indent="-440256" algn="l">
              <a:lnSpc>
                <a:spcPct val="90000"/>
              </a:lnSpc>
              <a:spcBef>
                <a:spcPts val="427"/>
              </a:spcBef>
              <a:spcAft>
                <a:spcPts val="0"/>
              </a:spcAft>
              <a:buClr>
                <a:schemeClr val="dk1"/>
              </a:buClr>
              <a:buSzPts val="1600"/>
              <a:buFont typeface="Arial"/>
              <a:buChar char="•"/>
              <a:defRPr sz="2133"/>
            </a:lvl6pPr>
            <a:lvl7pPr marL="4267093" lvl="6" indent="-440256" algn="l">
              <a:lnSpc>
                <a:spcPct val="90000"/>
              </a:lnSpc>
              <a:spcBef>
                <a:spcPts val="427"/>
              </a:spcBef>
              <a:spcAft>
                <a:spcPts val="0"/>
              </a:spcAft>
              <a:buClr>
                <a:schemeClr val="dk1"/>
              </a:buClr>
              <a:buSzPts val="1600"/>
              <a:buFont typeface="Arial"/>
              <a:buChar char="•"/>
              <a:defRPr sz="2133"/>
            </a:lvl7pPr>
            <a:lvl8pPr marL="4876678" lvl="7" indent="-440256" algn="l">
              <a:lnSpc>
                <a:spcPct val="90000"/>
              </a:lnSpc>
              <a:spcBef>
                <a:spcPts val="427"/>
              </a:spcBef>
              <a:spcAft>
                <a:spcPts val="0"/>
              </a:spcAft>
              <a:buClr>
                <a:schemeClr val="dk1"/>
              </a:buClr>
              <a:buSzPts val="1600"/>
              <a:buFont typeface="Arial"/>
              <a:buChar char="•"/>
              <a:defRPr sz="2133"/>
            </a:lvl8pPr>
            <a:lvl9pPr marL="5486263" lvl="8" indent="-440256" algn="l">
              <a:lnSpc>
                <a:spcPct val="90000"/>
              </a:lnSpc>
              <a:spcBef>
                <a:spcPts val="427"/>
              </a:spcBef>
              <a:spcAft>
                <a:spcPts val="0"/>
              </a:spcAft>
              <a:buClr>
                <a:schemeClr val="dk1"/>
              </a:buClr>
              <a:buSzPts val="1600"/>
              <a:buFont typeface="Arial"/>
              <a:buChar char="•"/>
              <a:defRPr sz="2133"/>
            </a:lvl9pPr>
          </a:lstStyle>
          <a:p>
            <a:endParaRPr/>
          </a:p>
        </p:txBody>
      </p:sp>
      <p:sp>
        <p:nvSpPr>
          <p:cNvPr id="48" name="Google Shape;48;p45"/>
          <p:cNvSpPr txBox="1">
            <a:spLocks noGrp="1"/>
          </p:cNvSpPr>
          <p:nvPr>
            <p:ph type="body" idx="3"/>
          </p:nvPr>
        </p:nvSpPr>
        <p:spPr>
          <a:xfrm>
            <a:off x="6193367" y="1535113"/>
            <a:ext cx="5389200" cy="640000"/>
          </a:xfrm>
          <a:prstGeom prst="rect">
            <a:avLst/>
          </a:prstGeom>
          <a:noFill/>
          <a:ln>
            <a:noFill/>
          </a:ln>
        </p:spPr>
        <p:txBody>
          <a:bodyPr spcFirstLastPara="1" wrap="square" lIns="91425" tIns="45700" rIns="91425" bIns="45700" anchor="b" anchorCtr="0">
            <a:noAutofit/>
          </a:bodyPr>
          <a:lstStyle>
            <a:lvl1pPr marL="609585" lvl="0" indent="-304792" algn="l">
              <a:lnSpc>
                <a:spcPct val="117000"/>
              </a:lnSpc>
              <a:spcBef>
                <a:spcPts val="640"/>
              </a:spcBef>
              <a:spcAft>
                <a:spcPts val="0"/>
              </a:spcAft>
              <a:buClr>
                <a:schemeClr val="dk1"/>
              </a:buClr>
              <a:buSzPts val="2400"/>
              <a:buFont typeface="Arial"/>
              <a:buNone/>
              <a:defRPr sz="3200" b="1"/>
            </a:lvl1pPr>
            <a:lvl2pPr marL="1219170" lvl="1" indent="-304792" algn="l">
              <a:lnSpc>
                <a:spcPct val="117000"/>
              </a:lnSpc>
              <a:spcBef>
                <a:spcPts val="533"/>
              </a:spcBef>
              <a:spcAft>
                <a:spcPts val="0"/>
              </a:spcAft>
              <a:buClr>
                <a:schemeClr val="dk1"/>
              </a:buClr>
              <a:buSzPts val="2000"/>
              <a:buFont typeface="Arial"/>
              <a:buNone/>
              <a:defRPr sz="2667" b="1"/>
            </a:lvl2pPr>
            <a:lvl3pPr marL="1828754" lvl="2" indent="-304792" algn="l">
              <a:lnSpc>
                <a:spcPct val="117000"/>
              </a:lnSpc>
              <a:spcBef>
                <a:spcPts val="480"/>
              </a:spcBef>
              <a:spcAft>
                <a:spcPts val="0"/>
              </a:spcAft>
              <a:buClr>
                <a:schemeClr val="dk1"/>
              </a:buClr>
              <a:buSzPts val="1800"/>
              <a:buFont typeface="Arial"/>
              <a:buNone/>
              <a:defRPr sz="2400" b="1"/>
            </a:lvl3pPr>
            <a:lvl4pPr marL="2438339" lvl="3" indent="-304792" algn="l">
              <a:lnSpc>
                <a:spcPct val="117000"/>
              </a:lnSpc>
              <a:spcBef>
                <a:spcPts val="427"/>
              </a:spcBef>
              <a:spcAft>
                <a:spcPts val="0"/>
              </a:spcAft>
              <a:buClr>
                <a:schemeClr val="dk1"/>
              </a:buClr>
              <a:buSzPts val="1600"/>
              <a:buFont typeface="Arial"/>
              <a:buNone/>
              <a:defRPr sz="2133" b="1"/>
            </a:lvl4pPr>
            <a:lvl5pPr marL="3047924" lvl="4" indent="-304792" algn="l">
              <a:lnSpc>
                <a:spcPct val="117000"/>
              </a:lnSpc>
              <a:spcBef>
                <a:spcPts val="427"/>
              </a:spcBef>
              <a:spcAft>
                <a:spcPts val="0"/>
              </a:spcAft>
              <a:buClr>
                <a:schemeClr val="dk1"/>
              </a:buClr>
              <a:buSzPts val="1600"/>
              <a:buFont typeface="Arial"/>
              <a:buNone/>
              <a:defRPr sz="2133" b="1"/>
            </a:lvl5pPr>
            <a:lvl6pPr marL="3657509" lvl="5" indent="-304792" algn="l">
              <a:lnSpc>
                <a:spcPct val="90000"/>
              </a:lnSpc>
              <a:spcBef>
                <a:spcPts val="427"/>
              </a:spcBef>
              <a:spcAft>
                <a:spcPts val="0"/>
              </a:spcAft>
              <a:buClr>
                <a:schemeClr val="dk1"/>
              </a:buClr>
              <a:buSzPts val="1600"/>
              <a:buFont typeface="Arial"/>
              <a:buNone/>
              <a:defRPr sz="2133" b="1"/>
            </a:lvl6pPr>
            <a:lvl7pPr marL="4267093" lvl="6" indent="-304792" algn="l">
              <a:lnSpc>
                <a:spcPct val="90000"/>
              </a:lnSpc>
              <a:spcBef>
                <a:spcPts val="427"/>
              </a:spcBef>
              <a:spcAft>
                <a:spcPts val="0"/>
              </a:spcAft>
              <a:buClr>
                <a:schemeClr val="dk1"/>
              </a:buClr>
              <a:buSzPts val="1600"/>
              <a:buFont typeface="Arial"/>
              <a:buNone/>
              <a:defRPr sz="2133" b="1"/>
            </a:lvl7pPr>
            <a:lvl8pPr marL="4876678" lvl="7" indent="-304792" algn="l">
              <a:lnSpc>
                <a:spcPct val="90000"/>
              </a:lnSpc>
              <a:spcBef>
                <a:spcPts val="427"/>
              </a:spcBef>
              <a:spcAft>
                <a:spcPts val="0"/>
              </a:spcAft>
              <a:buClr>
                <a:schemeClr val="dk1"/>
              </a:buClr>
              <a:buSzPts val="1600"/>
              <a:buFont typeface="Arial"/>
              <a:buNone/>
              <a:defRPr sz="2133" b="1"/>
            </a:lvl8pPr>
            <a:lvl9pPr marL="5486263" lvl="8" indent="-304792" algn="l">
              <a:lnSpc>
                <a:spcPct val="90000"/>
              </a:lnSpc>
              <a:spcBef>
                <a:spcPts val="427"/>
              </a:spcBef>
              <a:spcAft>
                <a:spcPts val="0"/>
              </a:spcAft>
              <a:buClr>
                <a:schemeClr val="dk1"/>
              </a:buClr>
              <a:buSzPts val="1600"/>
              <a:buFont typeface="Arial"/>
              <a:buNone/>
              <a:defRPr sz="2133" b="1"/>
            </a:lvl9pPr>
          </a:lstStyle>
          <a:p>
            <a:endParaRPr/>
          </a:p>
        </p:txBody>
      </p:sp>
      <p:sp>
        <p:nvSpPr>
          <p:cNvPr id="49" name="Google Shape;49;p45"/>
          <p:cNvSpPr txBox="1">
            <a:spLocks noGrp="1"/>
          </p:cNvSpPr>
          <p:nvPr>
            <p:ph type="body" idx="4"/>
          </p:nvPr>
        </p:nvSpPr>
        <p:spPr>
          <a:xfrm>
            <a:off x="6193367" y="2174875"/>
            <a:ext cx="5389200" cy="3951200"/>
          </a:xfrm>
          <a:prstGeom prst="rect">
            <a:avLst/>
          </a:prstGeom>
          <a:noFill/>
          <a:ln>
            <a:noFill/>
          </a:ln>
        </p:spPr>
        <p:txBody>
          <a:bodyPr spcFirstLastPara="1" wrap="square" lIns="91425" tIns="45700" rIns="91425" bIns="45700" anchor="t" anchorCtr="0">
            <a:noAutofit/>
          </a:bodyPr>
          <a:lstStyle>
            <a:lvl1pPr marL="609585" lvl="0" indent="-304792" algn="l">
              <a:lnSpc>
                <a:spcPct val="117000"/>
              </a:lnSpc>
              <a:spcBef>
                <a:spcPts val="640"/>
              </a:spcBef>
              <a:spcAft>
                <a:spcPts val="0"/>
              </a:spcAft>
              <a:buClr>
                <a:schemeClr val="dk1"/>
              </a:buClr>
              <a:buSzPts val="2400"/>
              <a:buFont typeface="Arial"/>
              <a:buNone/>
              <a:defRPr sz="3200"/>
            </a:lvl1pPr>
            <a:lvl2pPr marL="1219170" lvl="1" indent="-304792" algn="l">
              <a:lnSpc>
                <a:spcPct val="117000"/>
              </a:lnSpc>
              <a:spcBef>
                <a:spcPts val="533"/>
              </a:spcBef>
              <a:spcAft>
                <a:spcPts val="0"/>
              </a:spcAft>
              <a:buClr>
                <a:schemeClr val="dk1"/>
              </a:buClr>
              <a:buSzPts val="2000"/>
              <a:buFont typeface="Arial"/>
              <a:buNone/>
              <a:defRPr sz="2667"/>
            </a:lvl2pPr>
            <a:lvl3pPr marL="1828754" lvl="2" indent="-457189" algn="l">
              <a:lnSpc>
                <a:spcPct val="117000"/>
              </a:lnSpc>
              <a:spcBef>
                <a:spcPts val="480"/>
              </a:spcBef>
              <a:spcAft>
                <a:spcPts val="0"/>
              </a:spcAft>
              <a:buClr>
                <a:schemeClr val="dk1"/>
              </a:buClr>
              <a:buSzPts val="1800"/>
              <a:buFont typeface="Arial"/>
              <a:buChar char="•"/>
              <a:defRPr sz="2400"/>
            </a:lvl3pPr>
            <a:lvl4pPr marL="2438339" lvl="3" indent="-440256" algn="l">
              <a:lnSpc>
                <a:spcPct val="117000"/>
              </a:lnSpc>
              <a:spcBef>
                <a:spcPts val="427"/>
              </a:spcBef>
              <a:spcAft>
                <a:spcPts val="0"/>
              </a:spcAft>
              <a:buClr>
                <a:schemeClr val="dk1"/>
              </a:buClr>
              <a:buSzPts val="1600"/>
              <a:buFont typeface="Arial"/>
              <a:buChar char="–"/>
              <a:defRPr sz="2133"/>
            </a:lvl4pPr>
            <a:lvl5pPr marL="3047924" lvl="4" indent="-440256" algn="l">
              <a:lnSpc>
                <a:spcPct val="117000"/>
              </a:lnSpc>
              <a:spcBef>
                <a:spcPts val="427"/>
              </a:spcBef>
              <a:spcAft>
                <a:spcPts val="0"/>
              </a:spcAft>
              <a:buClr>
                <a:schemeClr val="dk1"/>
              </a:buClr>
              <a:buSzPts val="1600"/>
              <a:buFont typeface="Arial"/>
              <a:buChar char="•"/>
              <a:defRPr sz="2133"/>
            </a:lvl5pPr>
            <a:lvl6pPr marL="3657509" lvl="5" indent="-440256" algn="l">
              <a:lnSpc>
                <a:spcPct val="90000"/>
              </a:lnSpc>
              <a:spcBef>
                <a:spcPts val="427"/>
              </a:spcBef>
              <a:spcAft>
                <a:spcPts val="0"/>
              </a:spcAft>
              <a:buClr>
                <a:schemeClr val="dk1"/>
              </a:buClr>
              <a:buSzPts val="1600"/>
              <a:buFont typeface="Arial"/>
              <a:buChar char="•"/>
              <a:defRPr sz="2133"/>
            </a:lvl6pPr>
            <a:lvl7pPr marL="4267093" lvl="6" indent="-440256" algn="l">
              <a:lnSpc>
                <a:spcPct val="90000"/>
              </a:lnSpc>
              <a:spcBef>
                <a:spcPts val="427"/>
              </a:spcBef>
              <a:spcAft>
                <a:spcPts val="0"/>
              </a:spcAft>
              <a:buClr>
                <a:schemeClr val="dk1"/>
              </a:buClr>
              <a:buSzPts val="1600"/>
              <a:buFont typeface="Arial"/>
              <a:buChar char="•"/>
              <a:defRPr sz="2133"/>
            </a:lvl7pPr>
            <a:lvl8pPr marL="4876678" lvl="7" indent="-440256" algn="l">
              <a:lnSpc>
                <a:spcPct val="90000"/>
              </a:lnSpc>
              <a:spcBef>
                <a:spcPts val="427"/>
              </a:spcBef>
              <a:spcAft>
                <a:spcPts val="0"/>
              </a:spcAft>
              <a:buClr>
                <a:schemeClr val="dk1"/>
              </a:buClr>
              <a:buSzPts val="1600"/>
              <a:buFont typeface="Arial"/>
              <a:buChar char="•"/>
              <a:defRPr sz="2133"/>
            </a:lvl8pPr>
            <a:lvl9pPr marL="5486263" lvl="8" indent="-440256" algn="l">
              <a:lnSpc>
                <a:spcPct val="90000"/>
              </a:lnSpc>
              <a:spcBef>
                <a:spcPts val="427"/>
              </a:spcBef>
              <a:spcAft>
                <a:spcPts val="0"/>
              </a:spcAft>
              <a:buClr>
                <a:schemeClr val="dk1"/>
              </a:buClr>
              <a:buSzPts val="1600"/>
              <a:buFont typeface="Arial"/>
              <a:buChar char="•"/>
              <a:defRPr sz="2133"/>
            </a:lvl9pPr>
          </a:lstStyle>
          <a:p>
            <a:endParaRPr/>
          </a:p>
        </p:txBody>
      </p:sp>
      <p:sp>
        <p:nvSpPr>
          <p:cNvPr id="50" name="Google Shape;50;p45"/>
          <p:cNvSpPr txBox="1">
            <a:spLocks noGrp="1"/>
          </p:cNvSpPr>
          <p:nvPr>
            <p:ph type="dt" idx="10"/>
          </p:nvPr>
        </p:nvSpPr>
        <p:spPr>
          <a:xfrm>
            <a:off x="609600" y="6245225"/>
            <a:ext cx="2844800" cy="4764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51" name="Google Shape;51;p45"/>
          <p:cNvSpPr txBox="1">
            <a:spLocks noGrp="1"/>
          </p:cNvSpPr>
          <p:nvPr>
            <p:ph type="ftr" idx="11"/>
          </p:nvPr>
        </p:nvSpPr>
        <p:spPr>
          <a:xfrm>
            <a:off x="4165600" y="6245225"/>
            <a:ext cx="3860800" cy="476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5"/>
          <p:cNvSpPr txBox="1">
            <a:spLocks noGrp="1"/>
          </p:cNvSpPr>
          <p:nvPr>
            <p:ph type="sldNum" idx="12"/>
          </p:nvPr>
        </p:nvSpPr>
        <p:spPr>
          <a:xfrm>
            <a:off x="8737600" y="6245225"/>
            <a:ext cx="2844800" cy="4764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9pPr>
          </a:lstStyle>
          <a:p>
            <a:fld id="{00000000-1234-1234-1234-123412341234}" type="slidenum">
              <a:rPr lang="en" smtClean="0"/>
              <a:pPr/>
              <a:t>‹#›</a:t>
            </a:fld>
            <a:endParaRPr lang="en" sz="1600">
              <a:solidFill>
                <a:schemeClr val="dk2"/>
              </a:solidFill>
              <a:latin typeface="Tahoma"/>
              <a:ea typeface="Tahoma"/>
              <a:cs typeface="Tahoma"/>
              <a:sym typeface="Tahoma"/>
            </a:endParaRPr>
          </a:p>
        </p:txBody>
      </p:sp>
    </p:spTree>
    <p:extLst>
      <p:ext uri="{BB962C8B-B14F-4D97-AF65-F5344CB8AC3E}">
        <p14:creationId xmlns:p14="http://schemas.microsoft.com/office/powerpoint/2010/main" val="848410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3"/>
        <p:cNvGrpSpPr/>
        <p:nvPr/>
      </p:nvGrpSpPr>
      <p:grpSpPr>
        <a:xfrm>
          <a:off x="0" y="0"/>
          <a:ext cx="0" cy="0"/>
          <a:chOff x="0" y="0"/>
          <a:chExt cx="0" cy="0"/>
        </a:xfrm>
      </p:grpSpPr>
      <p:sp>
        <p:nvSpPr>
          <p:cNvPr id="54" name="Google Shape;54;p46"/>
          <p:cNvSpPr txBox="1">
            <a:spLocks noGrp="1"/>
          </p:cNvSpPr>
          <p:nvPr>
            <p:ph type="title"/>
          </p:nvPr>
        </p:nvSpPr>
        <p:spPr>
          <a:xfrm>
            <a:off x="609600" y="274637"/>
            <a:ext cx="10972800" cy="1143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2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6"/>
          <p:cNvSpPr txBox="1">
            <a:spLocks noGrp="1"/>
          </p:cNvSpPr>
          <p:nvPr>
            <p:ph type="body" idx="1"/>
          </p:nvPr>
        </p:nvSpPr>
        <p:spPr>
          <a:xfrm>
            <a:off x="609600" y="1600200"/>
            <a:ext cx="5384800" cy="4526000"/>
          </a:xfrm>
          <a:prstGeom prst="rect">
            <a:avLst/>
          </a:prstGeom>
          <a:noFill/>
          <a:ln>
            <a:noFill/>
          </a:ln>
        </p:spPr>
        <p:txBody>
          <a:bodyPr spcFirstLastPara="1" wrap="square" lIns="91425" tIns="45700" rIns="91425" bIns="45700" anchor="t" anchorCtr="0">
            <a:noAutofit/>
          </a:bodyPr>
          <a:lstStyle>
            <a:lvl1pPr marL="609585" lvl="0" indent="-304792" algn="l">
              <a:lnSpc>
                <a:spcPct val="117000"/>
              </a:lnSpc>
              <a:spcBef>
                <a:spcPts val="747"/>
              </a:spcBef>
              <a:spcAft>
                <a:spcPts val="0"/>
              </a:spcAft>
              <a:buClr>
                <a:schemeClr val="dk1"/>
              </a:buClr>
              <a:buSzPts val="2800"/>
              <a:buFont typeface="Arial"/>
              <a:buNone/>
              <a:defRPr sz="3733"/>
            </a:lvl1pPr>
            <a:lvl2pPr marL="1219170" lvl="1" indent="-304792" algn="l">
              <a:lnSpc>
                <a:spcPct val="117000"/>
              </a:lnSpc>
              <a:spcBef>
                <a:spcPts val="640"/>
              </a:spcBef>
              <a:spcAft>
                <a:spcPts val="0"/>
              </a:spcAft>
              <a:buClr>
                <a:schemeClr val="dk1"/>
              </a:buClr>
              <a:buSzPts val="2400"/>
              <a:buFont typeface="Arial"/>
              <a:buNone/>
              <a:defRPr sz="3200"/>
            </a:lvl2pPr>
            <a:lvl3pPr marL="1828754" lvl="2" indent="-474121" algn="l">
              <a:lnSpc>
                <a:spcPct val="117000"/>
              </a:lnSpc>
              <a:spcBef>
                <a:spcPts val="533"/>
              </a:spcBef>
              <a:spcAft>
                <a:spcPts val="0"/>
              </a:spcAft>
              <a:buClr>
                <a:schemeClr val="dk1"/>
              </a:buClr>
              <a:buSzPts val="2000"/>
              <a:buFont typeface="Arial"/>
              <a:buChar char="•"/>
              <a:defRPr sz="2667"/>
            </a:lvl3pPr>
            <a:lvl4pPr marL="2438339" lvl="3" indent="-457189" algn="l">
              <a:lnSpc>
                <a:spcPct val="117000"/>
              </a:lnSpc>
              <a:spcBef>
                <a:spcPts val="480"/>
              </a:spcBef>
              <a:spcAft>
                <a:spcPts val="0"/>
              </a:spcAft>
              <a:buClr>
                <a:schemeClr val="dk1"/>
              </a:buClr>
              <a:buSzPts val="1800"/>
              <a:buFont typeface="Arial"/>
              <a:buChar char="–"/>
              <a:defRPr sz="2400"/>
            </a:lvl4pPr>
            <a:lvl5pPr marL="3047924" lvl="4" indent="-457189" algn="l">
              <a:lnSpc>
                <a:spcPct val="117000"/>
              </a:lnSpc>
              <a:spcBef>
                <a:spcPts val="480"/>
              </a:spcBef>
              <a:spcAft>
                <a:spcPts val="0"/>
              </a:spcAft>
              <a:buClr>
                <a:schemeClr val="dk1"/>
              </a:buClr>
              <a:buSzPts val="1800"/>
              <a:buFont typeface="Arial"/>
              <a:buChar char="•"/>
              <a:defRPr sz="2400"/>
            </a:lvl5pPr>
            <a:lvl6pPr marL="3657509" lvl="5" indent="-457189" algn="l">
              <a:lnSpc>
                <a:spcPct val="90000"/>
              </a:lnSpc>
              <a:spcBef>
                <a:spcPts val="480"/>
              </a:spcBef>
              <a:spcAft>
                <a:spcPts val="0"/>
              </a:spcAft>
              <a:buClr>
                <a:schemeClr val="dk1"/>
              </a:buClr>
              <a:buSzPts val="1800"/>
              <a:buFont typeface="Arial"/>
              <a:buChar char="•"/>
              <a:defRPr sz="2400"/>
            </a:lvl6pPr>
            <a:lvl7pPr marL="4267093" lvl="6" indent="-457189" algn="l">
              <a:lnSpc>
                <a:spcPct val="90000"/>
              </a:lnSpc>
              <a:spcBef>
                <a:spcPts val="480"/>
              </a:spcBef>
              <a:spcAft>
                <a:spcPts val="0"/>
              </a:spcAft>
              <a:buClr>
                <a:schemeClr val="dk1"/>
              </a:buClr>
              <a:buSzPts val="1800"/>
              <a:buFont typeface="Arial"/>
              <a:buChar char="•"/>
              <a:defRPr sz="2400"/>
            </a:lvl7pPr>
            <a:lvl8pPr marL="4876678" lvl="7" indent="-457189" algn="l">
              <a:lnSpc>
                <a:spcPct val="90000"/>
              </a:lnSpc>
              <a:spcBef>
                <a:spcPts val="480"/>
              </a:spcBef>
              <a:spcAft>
                <a:spcPts val="0"/>
              </a:spcAft>
              <a:buClr>
                <a:schemeClr val="dk1"/>
              </a:buClr>
              <a:buSzPts val="1800"/>
              <a:buFont typeface="Arial"/>
              <a:buChar char="•"/>
              <a:defRPr sz="2400"/>
            </a:lvl8pPr>
            <a:lvl9pPr marL="5486263" lvl="8" indent="-457189" algn="l">
              <a:lnSpc>
                <a:spcPct val="90000"/>
              </a:lnSpc>
              <a:spcBef>
                <a:spcPts val="480"/>
              </a:spcBef>
              <a:spcAft>
                <a:spcPts val="0"/>
              </a:spcAft>
              <a:buClr>
                <a:schemeClr val="dk1"/>
              </a:buClr>
              <a:buSzPts val="1800"/>
              <a:buFont typeface="Arial"/>
              <a:buChar char="•"/>
              <a:defRPr sz="2400"/>
            </a:lvl9pPr>
          </a:lstStyle>
          <a:p>
            <a:endParaRPr/>
          </a:p>
        </p:txBody>
      </p:sp>
      <p:sp>
        <p:nvSpPr>
          <p:cNvPr id="56" name="Google Shape;56;p46"/>
          <p:cNvSpPr txBox="1">
            <a:spLocks noGrp="1"/>
          </p:cNvSpPr>
          <p:nvPr>
            <p:ph type="body" idx="2"/>
          </p:nvPr>
        </p:nvSpPr>
        <p:spPr>
          <a:xfrm>
            <a:off x="6197600" y="1600200"/>
            <a:ext cx="5384800" cy="4526000"/>
          </a:xfrm>
          <a:prstGeom prst="rect">
            <a:avLst/>
          </a:prstGeom>
          <a:noFill/>
          <a:ln>
            <a:noFill/>
          </a:ln>
        </p:spPr>
        <p:txBody>
          <a:bodyPr spcFirstLastPara="1" wrap="square" lIns="91425" tIns="45700" rIns="91425" bIns="45700" anchor="t" anchorCtr="0">
            <a:noAutofit/>
          </a:bodyPr>
          <a:lstStyle>
            <a:lvl1pPr marL="609585" lvl="0" indent="-304792" algn="l">
              <a:lnSpc>
                <a:spcPct val="117000"/>
              </a:lnSpc>
              <a:spcBef>
                <a:spcPts val="747"/>
              </a:spcBef>
              <a:spcAft>
                <a:spcPts val="0"/>
              </a:spcAft>
              <a:buClr>
                <a:schemeClr val="dk1"/>
              </a:buClr>
              <a:buSzPts val="2800"/>
              <a:buFont typeface="Arial"/>
              <a:buNone/>
              <a:defRPr sz="3733"/>
            </a:lvl1pPr>
            <a:lvl2pPr marL="1219170" lvl="1" indent="-304792" algn="l">
              <a:lnSpc>
                <a:spcPct val="117000"/>
              </a:lnSpc>
              <a:spcBef>
                <a:spcPts val="640"/>
              </a:spcBef>
              <a:spcAft>
                <a:spcPts val="0"/>
              </a:spcAft>
              <a:buClr>
                <a:schemeClr val="dk1"/>
              </a:buClr>
              <a:buSzPts val="2400"/>
              <a:buFont typeface="Arial"/>
              <a:buNone/>
              <a:defRPr sz="3200"/>
            </a:lvl2pPr>
            <a:lvl3pPr marL="1828754" lvl="2" indent="-474121" algn="l">
              <a:lnSpc>
                <a:spcPct val="117000"/>
              </a:lnSpc>
              <a:spcBef>
                <a:spcPts val="533"/>
              </a:spcBef>
              <a:spcAft>
                <a:spcPts val="0"/>
              </a:spcAft>
              <a:buClr>
                <a:schemeClr val="dk1"/>
              </a:buClr>
              <a:buSzPts val="2000"/>
              <a:buFont typeface="Arial"/>
              <a:buChar char="•"/>
              <a:defRPr sz="2667"/>
            </a:lvl3pPr>
            <a:lvl4pPr marL="2438339" lvl="3" indent="-457189" algn="l">
              <a:lnSpc>
                <a:spcPct val="117000"/>
              </a:lnSpc>
              <a:spcBef>
                <a:spcPts val="480"/>
              </a:spcBef>
              <a:spcAft>
                <a:spcPts val="0"/>
              </a:spcAft>
              <a:buClr>
                <a:schemeClr val="dk1"/>
              </a:buClr>
              <a:buSzPts val="1800"/>
              <a:buFont typeface="Arial"/>
              <a:buChar char="–"/>
              <a:defRPr sz="2400"/>
            </a:lvl4pPr>
            <a:lvl5pPr marL="3047924" lvl="4" indent="-457189" algn="l">
              <a:lnSpc>
                <a:spcPct val="117000"/>
              </a:lnSpc>
              <a:spcBef>
                <a:spcPts val="480"/>
              </a:spcBef>
              <a:spcAft>
                <a:spcPts val="0"/>
              </a:spcAft>
              <a:buClr>
                <a:schemeClr val="dk1"/>
              </a:buClr>
              <a:buSzPts val="1800"/>
              <a:buFont typeface="Arial"/>
              <a:buChar char="•"/>
              <a:defRPr sz="2400"/>
            </a:lvl5pPr>
            <a:lvl6pPr marL="3657509" lvl="5" indent="-457189" algn="l">
              <a:lnSpc>
                <a:spcPct val="90000"/>
              </a:lnSpc>
              <a:spcBef>
                <a:spcPts val="480"/>
              </a:spcBef>
              <a:spcAft>
                <a:spcPts val="0"/>
              </a:spcAft>
              <a:buClr>
                <a:schemeClr val="dk1"/>
              </a:buClr>
              <a:buSzPts val="1800"/>
              <a:buFont typeface="Arial"/>
              <a:buChar char="•"/>
              <a:defRPr sz="2400"/>
            </a:lvl6pPr>
            <a:lvl7pPr marL="4267093" lvl="6" indent="-457189" algn="l">
              <a:lnSpc>
                <a:spcPct val="90000"/>
              </a:lnSpc>
              <a:spcBef>
                <a:spcPts val="480"/>
              </a:spcBef>
              <a:spcAft>
                <a:spcPts val="0"/>
              </a:spcAft>
              <a:buClr>
                <a:schemeClr val="dk1"/>
              </a:buClr>
              <a:buSzPts val="1800"/>
              <a:buFont typeface="Arial"/>
              <a:buChar char="•"/>
              <a:defRPr sz="2400"/>
            </a:lvl7pPr>
            <a:lvl8pPr marL="4876678" lvl="7" indent="-457189" algn="l">
              <a:lnSpc>
                <a:spcPct val="90000"/>
              </a:lnSpc>
              <a:spcBef>
                <a:spcPts val="480"/>
              </a:spcBef>
              <a:spcAft>
                <a:spcPts val="0"/>
              </a:spcAft>
              <a:buClr>
                <a:schemeClr val="dk1"/>
              </a:buClr>
              <a:buSzPts val="1800"/>
              <a:buFont typeface="Arial"/>
              <a:buChar char="•"/>
              <a:defRPr sz="2400"/>
            </a:lvl8pPr>
            <a:lvl9pPr marL="5486263" lvl="8" indent="-457189" algn="l">
              <a:lnSpc>
                <a:spcPct val="90000"/>
              </a:lnSpc>
              <a:spcBef>
                <a:spcPts val="480"/>
              </a:spcBef>
              <a:spcAft>
                <a:spcPts val="0"/>
              </a:spcAft>
              <a:buClr>
                <a:schemeClr val="dk1"/>
              </a:buClr>
              <a:buSzPts val="1800"/>
              <a:buFont typeface="Arial"/>
              <a:buChar char="•"/>
              <a:defRPr sz="2400"/>
            </a:lvl9pPr>
          </a:lstStyle>
          <a:p>
            <a:endParaRPr/>
          </a:p>
        </p:txBody>
      </p:sp>
      <p:sp>
        <p:nvSpPr>
          <p:cNvPr id="57" name="Google Shape;57;p46"/>
          <p:cNvSpPr txBox="1">
            <a:spLocks noGrp="1"/>
          </p:cNvSpPr>
          <p:nvPr>
            <p:ph type="dt" idx="10"/>
          </p:nvPr>
        </p:nvSpPr>
        <p:spPr>
          <a:xfrm>
            <a:off x="609600" y="6245225"/>
            <a:ext cx="2844800" cy="4764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58" name="Google Shape;58;p46"/>
          <p:cNvSpPr txBox="1">
            <a:spLocks noGrp="1"/>
          </p:cNvSpPr>
          <p:nvPr>
            <p:ph type="ftr" idx="11"/>
          </p:nvPr>
        </p:nvSpPr>
        <p:spPr>
          <a:xfrm>
            <a:off x="4165600" y="6245225"/>
            <a:ext cx="3860800" cy="476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6"/>
          <p:cNvSpPr txBox="1">
            <a:spLocks noGrp="1"/>
          </p:cNvSpPr>
          <p:nvPr>
            <p:ph type="sldNum" idx="12"/>
          </p:nvPr>
        </p:nvSpPr>
        <p:spPr>
          <a:xfrm>
            <a:off x="8737600" y="6245225"/>
            <a:ext cx="2844800" cy="4764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9pPr>
          </a:lstStyle>
          <a:p>
            <a:fld id="{00000000-1234-1234-1234-123412341234}" type="slidenum">
              <a:rPr lang="en" smtClean="0"/>
              <a:pPr/>
              <a:t>‹#›</a:t>
            </a:fld>
            <a:endParaRPr lang="en" sz="1600">
              <a:solidFill>
                <a:schemeClr val="dk2"/>
              </a:solidFill>
              <a:latin typeface="Tahoma"/>
              <a:ea typeface="Tahoma"/>
              <a:cs typeface="Tahoma"/>
              <a:sym typeface="Tahoma"/>
            </a:endParaRPr>
          </a:p>
        </p:txBody>
      </p:sp>
    </p:spTree>
    <p:extLst>
      <p:ext uri="{BB962C8B-B14F-4D97-AF65-F5344CB8AC3E}">
        <p14:creationId xmlns:p14="http://schemas.microsoft.com/office/powerpoint/2010/main" val="1370361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47"/>
          <p:cNvSpPr txBox="1">
            <a:spLocks noGrp="1"/>
          </p:cNvSpPr>
          <p:nvPr>
            <p:ph type="sldNum" idx="12"/>
          </p:nvPr>
        </p:nvSpPr>
        <p:spPr>
          <a:xfrm>
            <a:off x="11358033" y="6189663"/>
            <a:ext cx="383200" cy="185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1pPr>
            <a:lvl2pPr marL="0" marR="0" lvl="1"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2pPr>
            <a:lvl3pPr marL="0" marR="0" lvl="2"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3pPr>
            <a:lvl4pPr marL="0" marR="0" lvl="3"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4pPr>
            <a:lvl5pPr marL="0" marR="0" lvl="4"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5pPr>
            <a:lvl6pPr marL="0" marR="0" lvl="5"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6pPr>
            <a:lvl7pPr marL="0" marR="0" lvl="6"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7pPr>
            <a:lvl8pPr marL="0" marR="0" lvl="7"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8pPr>
            <a:lvl9pPr marL="0" marR="0" lvl="8"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9pPr>
          </a:lstStyle>
          <a:p>
            <a:fld id="{00000000-1234-1234-1234-123412341234}" type="slidenum">
              <a:rPr lang="en" smtClean="0"/>
              <a:pPr/>
              <a:t>‹#›</a:t>
            </a:fld>
            <a:endParaRPr lang="en"/>
          </a:p>
        </p:txBody>
      </p:sp>
      <p:sp>
        <p:nvSpPr>
          <p:cNvPr id="62" name="Google Shape;62;p47"/>
          <p:cNvSpPr>
            <a:spLocks noGrp="1"/>
          </p:cNvSpPr>
          <p:nvPr>
            <p:ph type="ftr" idx="11"/>
          </p:nvPr>
        </p:nvSpPr>
        <p:spPr>
          <a:xfrm>
            <a:off x="10083800" y="6221412"/>
            <a:ext cx="1096400" cy="126800"/>
          </a:xfrm>
          <a:prstGeom prst="roundRect">
            <a:avLst>
              <a:gd name="adj" fmla="val 10800"/>
            </a:avLst>
          </a:prstGeom>
          <a:noFill/>
          <a:ln w="9525" cap="flat" cmpd="sng">
            <a:solidFill>
              <a:schemeClr val="dk2"/>
            </a:solidFill>
            <a:prstDash val="solid"/>
            <a:miter lim="800000"/>
            <a:headEnd type="none" w="sm" len="sm"/>
            <a:tailEnd type="none" w="sm" len="sm"/>
          </a:ln>
        </p:spPr>
        <p:txBody>
          <a:bodyPr spcFirstLastPara="1" wrap="square" lIns="45700" tIns="45700" rIns="91425" bIns="45700" anchor="ctr" anchorCtr="0">
            <a:noAutofit/>
          </a:bodyPr>
          <a:lstStyle>
            <a:lvl1pPr lvl="0" algn="r">
              <a:lnSpc>
                <a:spcPct val="100000"/>
              </a:lnSpc>
              <a:spcBef>
                <a:spcPts val="0"/>
              </a:spcBef>
              <a:spcAft>
                <a:spcPts val="0"/>
              </a:spcAft>
              <a:buSzPts val="1400"/>
              <a:buNone/>
              <a:defRPr sz="667"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7711545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White Title" type="titleOnly">
  <p:cSld name="Title Only White Title">
    <p:spTree>
      <p:nvGrpSpPr>
        <p:cNvPr id="1" name="Shape 63"/>
        <p:cNvGrpSpPr/>
        <p:nvPr/>
      </p:nvGrpSpPr>
      <p:grpSpPr>
        <a:xfrm>
          <a:off x="0" y="0"/>
          <a:ext cx="0" cy="0"/>
          <a:chOff x="0" y="0"/>
          <a:chExt cx="0" cy="0"/>
        </a:xfrm>
      </p:grpSpPr>
      <p:sp>
        <p:nvSpPr>
          <p:cNvPr id="64" name="Google Shape;64;p48"/>
          <p:cNvSpPr txBox="1">
            <a:spLocks noGrp="1"/>
          </p:cNvSpPr>
          <p:nvPr>
            <p:ph type="title"/>
          </p:nvPr>
        </p:nvSpPr>
        <p:spPr>
          <a:xfrm>
            <a:off x="433916" y="452437"/>
            <a:ext cx="9925200" cy="9032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2"/>
              </a:buClr>
              <a:buSzPts val="2200"/>
              <a:buFont typeface="Arial"/>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8"/>
          <p:cNvSpPr txBox="1">
            <a:spLocks noGrp="1"/>
          </p:cNvSpPr>
          <p:nvPr>
            <p:ph type="sldNum" idx="12"/>
          </p:nvPr>
        </p:nvSpPr>
        <p:spPr>
          <a:xfrm>
            <a:off x="11358033" y="6189663"/>
            <a:ext cx="383200" cy="185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1pPr>
            <a:lvl2pPr marL="0" marR="0" lvl="1"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2pPr>
            <a:lvl3pPr marL="0" marR="0" lvl="2"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3pPr>
            <a:lvl4pPr marL="0" marR="0" lvl="3"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4pPr>
            <a:lvl5pPr marL="0" marR="0" lvl="4"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5pPr>
            <a:lvl6pPr marL="0" marR="0" lvl="5"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6pPr>
            <a:lvl7pPr marL="0" marR="0" lvl="6"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7pPr>
            <a:lvl8pPr marL="0" marR="0" lvl="7"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8pPr>
            <a:lvl9pPr marL="0" marR="0" lvl="8"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9pPr>
          </a:lstStyle>
          <a:p>
            <a:fld id="{00000000-1234-1234-1234-123412341234}" type="slidenum">
              <a:rPr lang="en" smtClean="0"/>
              <a:pPr/>
              <a:t>‹#›</a:t>
            </a:fld>
            <a:endParaRPr lang="en"/>
          </a:p>
        </p:txBody>
      </p:sp>
      <p:sp>
        <p:nvSpPr>
          <p:cNvPr id="66" name="Google Shape;66;p48"/>
          <p:cNvSpPr>
            <a:spLocks noGrp="1"/>
          </p:cNvSpPr>
          <p:nvPr>
            <p:ph type="ftr" idx="11"/>
          </p:nvPr>
        </p:nvSpPr>
        <p:spPr>
          <a:xfrm>
            <a:off x="10083800" y="6221412"/>
            <a:ext cx="1096400" cy="126800"/>
          </a:xfrm>
          <a:prstGeom prst="roundRect">
            <a:avLst>
              <a:gd name="adj" fmla="val 10800"/>
            </a:avLst>
          </a:prstGeom>
          <a:noFill/>
          <a:ln w="9525" cap="flat" cmpd="sng">
            <a:solidFill>
              <a:schemeClr val="dk2"/>
            </a:solidFill>
            <a:prstDash val="solid"/>
            <a:miter lim="800000"/>
            <a:headEnd type="none" w="sm" len="sm"/>
            <a:tailEnd type="none" w="sm" len="sm"/>
          </a:ln>
        </p:spPr>
        <p:txBody>
          <a:bodyPr spcFirstLastPara="1" wrap="square" lIns="45700" tIns="45700" rIns="91425" bIns="45700" anchor="ctr" anchorCtr="0">
            <a:noAutofit/>
          </a:bodyPr>
          <a:lstStyle>
            <a:lvl1pPr lvl="0" algn="r">
              <a:lnSpc>
                <a:spcPct val="100000"/>
              </a:lnSpc>
              <a:spcBef>
                <a:spcPts val="0"/>
              </a:spcBef>
              <a:spcAft>
                <a:spcPts val="0"/>
              </a:spcAft>
              <a:buSzPts val="1400"/>
              <a:buNone/>
              <a:defRPr sz="667"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628218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7"/>
        <p:cNvGrpSpPr/>
        <p:nvPr/>
      </p:nvGrpSpPr>
      <p:grpSpPr>
        <a:xfrm>
          <a:off x="0" y="0"/>
          <a:ext cx="0" cy="0"/>
          <a:chOff x="0" y="0"/>
          <a:chExt cx="0" cy="0"/>
        </a:xfrm>
      </p:grpSpPr>
      <p:sp>
        <p:nvSpPr>
          <p:cNvPr id="68" name="Google Shape;68;p49"/>
          <p:cNvSpPr txBox="1">
            <a:spLocks noGrp="1"/>
          </p:cNvSpPr>
          <p:nvPr>
            <p:ph type="title"/>
          </p:nvPr>
        </p:nvSpPr>
        <p:spPr>
          <a:xfrm>
            <a:off x="433916" y="452437"/>
            <a:ext cx="9925200" cy="9032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49"/>
          <p:cNvSpPr txBox="1">
            <a:spLocks noGrp="1"/>
          </p:cNvSpPr>
          <p:nvPr>
            <p:ph type="sldNum" idx="12"/>
          </p:nvPr>
        </p:nvSpPr>
        <p:spPr>
          <a:xfrm>
            <a:off x="11358033" y="6189663"/>
            <a:ext cx="383200" cy="185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1pPr>
            <a:lvl2pPr marL="0" marR="0" lvl="1"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2pPr>
            <a:lvl3pPr marL="0" marR="0" lvl="2"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3pPr>
            <a:lvl4pPr marL="0" marR="0" lvl="3"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4pPr>
            <a:lvl5pPr marL="0" marR="0" lvl="4"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5pPr>
            <a:lvl6pPr marL="0" marR="0" lvl="5"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6pPr>
            <a:lvl7pPr marL="0" marR="0" lvl="6"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7pPr>
            <a:lvl8pPr marL="0" marR="0" lvl="7"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8pPr>
            <a:lvl9pPr marL="0" marR="0" lvl="8"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9pPr>
          </a:lstStyle>
          <a:p>
            <a:fld id="{00000000-1234-1234-1234-123412341234}" type="slidenum">
              <a:rPr lang="en" smtClean="0"/>
              <a:pPr/>
              <a:t>‹#›</a:t>
            </a:fld>
            <a:endParaRPr lang="en"/>
          </a:p>
        </p:txBody>
      </p:sp>
      <p:sp>
        <p:nvSpPr>
          <p:cNvPr id="70" name="Google Shape;70;p49"/>
          <p:cNvSpPr>
            <a:spLocks noGrp="1"/>
          </p:cNvSpPr>
          <p:nvPr>
            <p:ph type="ftr" idx="11"/>
          </p:nvPr>
        </p:nvSpPr>
        <p:spPr>
          <a:xfrm>
            <a:off x="10083800" y="6221412"/>
            <a:ext cx="1096400" cy="126800"/>
          </a:xfrm>
          <a:prstGeom prst="roundRect">
            <a:avLst>
              <a:gd name="adj" fmla="val 10800"/>
            </a:avLst>
          </a:prstGeom>
          <a:noFill/>
          <a:ln w="9525" cap="flat" cmpd="sng">
            <a:solidFill>
              <a:schemeClr val="dk2"/>
            </a:solidFill>
            <a:prstDash val="solid"/>
            <a:miter lim="800000"/>
            <a:headEnd type="none" w="sm" len="sm"/>
            <a:tailEnd type="none" w="sm" len="sm"/>
          </a:ln>
        </p:spPr>
        <p:txBody>
          <a:bodyPr spcFirstLastPara="1" wrap="square" lIns="45700" tIns="45700" rIns="91425" bIns="45700" anchor="ctr" anchorCtr="0">
            <a:noAutofit/>
          </a:bodyPr>
          <a:lstStyle>
            <a:lvl1pPr lvl="0" algn="r">
              <a:lnSpc>
                <a:spcPct val="100000"/>
              </a:lnSpc>
              <a:spcBef>
                <a:spcPts val="0"/>
              </a:spcBef>
              <a:spcAft>
                <a:spcPts val="0"/>
              </a:spcAft>
              <a:buSzPts val="1400"/>
              <a:buNone/>
              <a:defRPr sz="667"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2442066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ext and Four Images">
  <p:cSld name="Text and Four Images">
    <p:spTree>
      <p:nvGrpSpPr>
        <p:cNvPr id="1" name="Shape 71"/>
        <p:cNvGrpSpPr/>
        <p:nvPr/>
      </p:nvGrpSpPr>
      <p:grpSpPr>
        <a:xfrm>
          <a:off x="0" y="0"/>
          <a:ext cx="0" cy="0"/>
          <a:chOff x="0" y="0"/>
          <a:chExt cx="0" cy="0"/>
        </a:xfrm>
      </p:grpSpPr>
      <p:sp>
        <p:nvSpPr>
          <p:cNvPr id="72" name="Google Shape;72;p50"/>
          <p:cNvSpPr>
            <a:spLocks noGrp="1"/>
          </p:cNvSpPr>
          <p:nvPr>
            <p:ph type="pic" idx="2"/>
          </p:nvPr>
        </p:nvSpPr>
        <p:spPr>
          <a:xfrm>
            <a:off x="431803" y="2179295"/>
            <a:ext cx="2509200" cy="1404800"/>
          </a:xfrm>
          <a:prstGeom prst="rect">
            <a:avLst/>
          </a:prstGeom>
          <a:solidFill>
            <a:srgbClr val="D8D8D8"/>
          </a:solidFill>
          <a:ln>
            <a:noFill/>
          </a:ln>
        </p:spPr>
      </p:sp>
      <p:sp>
        <p:nvSpPr>
          <p:cNvPr id="73" name="Google Shape;73;p50"/>
          <p:cNvSpPr txBox="1">
            <a:spLocks noGrp="1"/>
          </p:cNvSpPr>
          <p:nvPr>
            <p:ph type="title"/>
          </p:nvPr>
        </p:nvSpPr>
        <p:spPr>
          <a:xfrm>
            <a:off x="433916" y="452437"/>
            <a:ext cx="9925200" cy="9032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2"/>
              </a:buClr>
              <a:buSzPts val="2200"/>
              <a:buFont typeface="Arial"/>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0"/>
          <p:cNvSpPr txBox="1">
            <a:spLocks noGrp="1"/>
          </p:cNvSpPr>
          <p:nvPr>
            <p:ph type="body" idx="1"/>
          </p:nvPr>
        </p:nvSpPr>
        <p:spPr>
          <a:xfrm>
            <a:off x="431800" y="3770757"/>
            <a:ext cx="2509200" cy="1842800"/>
          </a:xfrm>
          <a:prstGeom prst="rect">
            <a:avLst/>
          </a:prstGeom>
          <a:noFill/>
          <a:ln>
            <a:noFill/>
          </a:ln>
        </p:spPr>
        <p:txBody>
          <a:bodyPr spcFirstLastPara="1" wrap="square" lIns="0" tIns="0" rIns="0" bIns="0" anchor="t" anchorCtr="0">
            <a:noAutofit/>
          </a:bodyPr>
          <a:lstStyle>
            <a:lvl1pPr marL="609585" lvl="0" indent="-304792" algn="l">
              <a:lnSpc>
                <a:spcPct val="115000"/>
              </a:lnSpc>
              <a:spcBef>
                <a:spcPts val="0"/>
              </a:spcBef>
              <a:spcAft>
                <a:spcPts val="0"/>
              </a:spcAft>
              <a:buClr>
                <a:schemeClr val="accent1"/>
              </a:buClr>
              <a:buSzPts val="900"/>
              <a:buNone/>
              <a:defRPr sz="1200"/>
            </a:lvl1pPr>
            <a:lvl2pPr marL="1219170" lvl="1" indent="-304792" algn="l">
              <a:lnSpc>
                <a:spcPct val="112000"/>
              </a:lnSpc>
              <a:spcBef>
                <a:spcPts val="0"/>
              </a:spcBef>
              <a:spcAft>
                <a:spcPts val="0"/>
              </a:spcAft>
              <a:buClr>
                <a:schemeClr val="dk1"/>
              </a:buClr>
              <a:buSzPts val="900"/>
              <a:buNone/>
              <a:defRPr sz="1200"/>
            </a:lvl2pPr>
            <a:lvl3pPr marL="1828754" lvl="2" indent="-393690" algn="l">
              <a:lnSpc>
                <a:spcPct val="112000"/>
              </a:lnSpc>
              <a:spcBef>
                <a:spcPts val="0"/>
              </a:spcBef>
              <a:spcAft>
                <a:spcPts val="0"/>
              </a:spcAft>
              <a:buClr>
                <a:schemeClr val="dk1"/>
              </a:buClr>
              <a:buSzPts val="1050"/>
              <a:buChar char="•"/>
              <a:defRPr sz="1400"/>
            </a:lvl3pPr>
            <a:lvl4pPr marL="2438339" lvl="3" indent="-380990" algn="l">
              <a:lnSpc>
                <a:spcPct val="112000"/>
              </a:lnSpc>
              <a:spcBef>
                <a:spcPts val="0"/>
              </a:spcBef>
              <a:spcAft>
                <a:spcPts val="0"/>
              </a:spcAft>
              <a:buClr>
                <a:schemeClr val="dk1"/>
              </a:buClr>
              <a:buSzPts val="900"/>
              <a:buChar char="–"/>
              <a:defRPr sz="1200"/>
            </a:lvl4pPr>
            <a:lvl5pPr marL="3047924" lvl="4" indent="-372524" algn="l">
              <a:lnSpc>
                <a:spcPct val="112000"/>
              </a:lnSpc>
              <a:spcBef>
                <a:spcPts val="0"/>
              </a:spcBef>
              <a:spcAft>
                <a:spcPts val="0"/>
              </a:spcAft>
              <a:buClr>
                <a:schemeClr val="dk1"/>
              </a:buClr>
              <a:buSzPts val="800"/>
              <a:buChar char="•"/>
              <a:defRPr sz="1067"/>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75" name="Google Shape;75;p50"/>
          <p:cNvSpPr>
            <a:spLocks noGrp="1"/>
          </p:cNvSpPr>
          <p:nvPr>
            <p:ph type="pic" idx="3"/>
          </p:nvPr>
        </p:nvSpPr>
        <p:spPr>
          <a:xfrm>
            <a:off x="3370319" y="2179295"/>
            <a:ext cx="2509200" cy="1404800"/>
          </a:xfrm>
          <a:prstGeom prst="rect">
            <a:avLst/>
          </a:prstGeom>
          <a:solidFill>
            <a:srgbClr val="D8D8D8"/>
          </a:solidFill>
          <a:ln>
            <a:noFill/>
          </a:ln>
        </p:spPr>
      </p:sp>
      <p:sp>
        <p:nvSpPr>
          <p:cNvPr id="76" name="Google Shape;76;p50"/>
          <p:cNvSpPr>
            <a:spLocks noGrp="1"/>
          </p:cNvSpPr>
          <p:nvPr>
            <p:ph type="pic" idx="4"/>
          </p:nvPr>
        </p:nvSpPr>
        <p:spPr>
          <a:xfrm>
            <a:off x="6308835" y="2179295"/>
            <a:ext cx="2509200" cy="1404800"/>
          </a:xfrm>
          <a:prstGeom prst="rect">
            <a:avLst/>
          </a:prstGeom>
          <a:solidFill>
            <a:srgbClr val="D8D8D8"/>
          </a:solidFill>
          <a:ln>
            <a:noFill/>
          </a:ln>
        </p:spPr>
      </p:sp>
      <p:sp>
        <p:nvSpPr>
          <p:cNvPr id="77" name="Google Shape;77;p50"/>
          <p:cNvSpPr>
            <a:spLocks noGrp="1"/>
          </p:cNvSpPr>
          <p:nvPr>
            <p:ph type="pic" idx="5"/>
          </p:nvPr>
        </p:nvSpPr>
        <p:spPr>
          <a:xfrm>
            <a:off x="9247352" y="2179295"/>
            <a:ext cx="2509200" cy="1404800"/>
          </a:xfrm>
          <a:prstGeom prst="rect">
            <a:avLst/>
          </a:prstGeom>
          <a:solidFill>
            <a:srgbClr val="D8D8D8"/>
          </a:solidFill>
          <a:ln>
            <a:noFill/>
          </a:ln>
        </p:spPr>
      </p:sp>
      <p:sp>
        <p:nvSpPr>
          <p:cNvPr id="78" name="Google Shape;78;p50"/>
          <p:cNvSpPr txBox="1">
            <a:spLocks noGrp="1"/>
          </p:cNvSpPr>
          <p:nvPr>
            <p:ph type="body" idx="6"/>
          </p:nvPr>
        </p:nvSpPr>
        <p:spPr>
          <a:xfrm>
            <a:off x="3370317" y="3770757"/>
            <a:ext cx="2509200" cy="1842800"/>
          </a:xfrm>
          <a:prstGeom prst="rect">
            <a:avLst/>
          </a:prstGeom>
          <a:noFill/>
          <a:ln>
            <a:noFill/>
          </a:ln>
        </p:spPr>
        <p:txBody>
          <a:bodyPr spcFirstLastPara="1" wrap="square" lIns="0" tIns="0" rIns="0" bIns="0" anchor="t" anchorCtr="0">
            <a:noAutofit/>
          </a:bodyPr>
          <a:lstStyle>
            <a:lvl1pPr marL="609585" lvl="0" indent="-304792" algn="l">
              <a:lnSpc>
                <a:spcPct val="115000"/>
              </a:lnSpc>
              <a:spcBef>
                <a:spcPts val="0"/>
              </a:spcBef>
              <a:spcAft>
                <a:spcPts val="0"/>
              </a:spcAft>
              <a:buClr>
                <a:schemeClr val="accent1"/>
              </a:buClr>
              <a:buSzPts val="900"/>
              <a:buNone/>
              <a:defRPr sz="1200"/>
            </a:lvl1pPr>
            <a:lvl2pPr marL="1219170" lvl="1" indent="-304792" algn="l">
              <a:lnSpc>
                <a:spcPct val="112000"/>
              </a:lnSpc>
              <a:spcBef>
                <a:spcPts val="0"/>
              </a:spcBef>
              <a:spcAft>
                <a:spcPts val="0"/>
              </a:spcAft>
              <a:buClr>
                <a:schemeClr val="dk1"/>
              </a:buClr>
              <a:buSzPts val="900"/>
              <a:buNone/>
              <a:defRPr sz="1200"/>
            </a:lvl2pPr>
            <a:lvl3pPr marL="1828754" lvl="2" indent="-393690" algn="l">
              <a:lnSpc>
                <a:spcPct val="112000"/>
              </a:lnSpc>
              <a:spcBef>
                <a:spcPts val="0"/>
              </a:spcBef>
              <a:spcAft>
                <a:spcPts val="0"/>
              </a:spcAft>
              <a:buClr>
                <a:schemeClr val="dk1"/>
              </a:buClr>
              <a:buSzPts val="1050"/>
              <a:buChar char="•"/>
              <a:defRPr sz="1400"/>
            </a:lvl3pPr>
            <a:lvl4pPr marL="2438339" lvl="3" indent="-380990" algn="l">
              <a:lnSpc>
                <a:spcPct val="112000"/>
              </a:lnSpc>
              <a:spcBef>
                <a:spcPts val="0"/>
              </a:spcBef>
              <a:spcAft>
                <a:spcPts val="0"/>
              </a:spcAft>
              <a:buClr>
                <a:schemeClr val="dk1"/>
              </a:buClr>
              <a:buSzPts val="900"/>
              <a:buChar char="–"/>
              <a:defRPr sz="1200"/>
            </a:lvl4pPr>
            <a:lvl5pPr marL="3047924" lvl="4" indent="-372524" algn="l">
              <a:lnSpc>
                <a:spcPct val="112000"/>
              </a:lnSpc>
              <a:spcBef>
                <a:spcPts val="0"/>
              </a:spcBef>
              <a:spcAft>
                <a:spcPts val="0"/>
              </a:spcAft>
              <a:buClr>
                <a:schemeClr val="dk1"/>
              </a:buClr>
              <a:buSzPts val="800"/>
              <a:buChar char="•"/>
              <a:defRPr sz="1067"/>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79" name="Google Shape;79;p50"/>
          <p:cNvSpPr txBox="1">
            <a:spLocks noGrp="1"/>
          </p:cNvSpPr>
          <p:nvPr>
            <p:ph type="body" idx="7"/>
          </p:nvPr>
        </p:nvSpPr>
        <p:spPr>
          <a:xfrm>
            <a:off x="6308833" y="3770757"/>
            <a:ext cx="2509200" cy="1842800"/>
          </a:xfrm>
          <a:prstGeom prst="rect">
            <a:avLst/>
          </a:prstGeom>
          <a:noFill/>
          <a:ln>
            <a:noFill/>
          </a:ln>
        </p:spPr>
        <p:txBody>
          <a:bodyPr spcFirstLastPara="1" wrap="square" lIns="0" tIns="0" rIns="0" bIns="0" anchor="t" anchorCtr="0">
            <a:noAutofit/>
          </a:bodyPr>
          <a:lstStyle>
            <a:lvl1pPr marL="609585" lvl="0" indent="-304792" algn="l">
              <a:lnSpc>
                <a:spcPct val="115000"/>
              </a:lnSpc>
              <a:spcBef>
                <a:spcPts val="0"/>
              </a:spcBef>
              <a:spcAft>
                <a:spcPts val="0"/>
              </a:spcAft>
              <a:buClr>
                <a:schemeClr val="accent1"/>
              </a:buClr>
              <a:buSzPts val="900"/>
              <a:buNone/>
              <a:defRPr sz="1200"/>
            </a:lvl1pPr>
            <a:lvl2pPr marL="1219170" lvl="1" indent="-304792" algn="l">
              <a:lnSpc>
                <a:spcPct val="112000"/>
              </a:lnSpc>
              <a:spcBef>
                <a:spcPts val="0"/>
              </a:spcBef>
              <a:spcAft>
                <a:spcPts val="0"/>
              </a:spcAft>
              <a:buClr>
                <a:schemeClr val="dk1"/>
              </a:buClr>
              <a:buSzPts val="900"/>
              <a:buNone/>
              <a:defRPr sz="1200"/>
            </a:lvl2pPr>
            <a:lvl3pPr marL="1828754" lvl="2" indent="-393690" algn="l">
              <a:lnSpc>
                <a:spcPct val="112000"/>
              </a:lnSpc>
              <a:spcBef>
                <a:spcPts val="0"/>
              </a:spcBef>
              <a:spcAft>
                <a:spcPts val="0"/>
              </a:spcAft>
              <a:buClr>
                <a:schemeClr val="dk1"/>
              </a:buClr>
              <a:buSzPts val="1050"/>
              <a:buChar char="•"/>
              <a:defRPr sz="1400"/>
            </a:lvl3pPr>
            <a:lvl4pPr marL="2438339" lvl="3" indent="-380990" algn="l">
              <a:lnSpc>
                <a:spcPct val="112000"/>
              </a:lnSpc>
              <a:spcBef>
                <a:spcPts val="0"/>
              </a:spcBef>
              <a:spcAft>
                <a:spcPts val="0"/>
              </a:spcAft>
              <a:buClr>
                <a:schemeClr val="dk1"/>
              </a:buClr>
              <a:buSzPts val="900"/>
              <a:buChar char="–"/>
              <a:defRPr sz="1200"/>
            </a:lvl4pPr>
            <a:lvl5pPr marL="3047924" lvl="4" indent="-372524" algn="l">
              <a:lnSpc>
                <a:spcPct val="112000"/>
              </a:lnSpc>
              <a:spcBef>
                <a:spcPts val="0"/>
              </a:spcBef>
              <a:spcAft>
                <a:spcPts val="0"/>
              </a:spcAft>
              <a:buClr>
                <a:schemeClr val="dk1"/>
              </a:buClr>
              <a:buSzPts val="800"/>
              <a:buChar char="•"/>
              <a:defRPr sz="1067"/>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80" name="Google Shape;80;p50"/>
          <p:cNvSpPr txBox="1">
            <a:spLocks noGrp="1"/>
          </p:cNvSpPr>
          <p:nvPr>
            <p:ph type="body" idx="8"/>
          </p:nvPr>
        </p:nvSpPr>
        <p:spPr>
          <a:xfrm>
            <a:off x="9247349" y="3770757"/>
            <a:ext cx="2509200" cy="1842800"/>
          </a:xfrm>
          <a:prstGeom prst="rect">
            <a:avLst/>
          </a:prstGeom>
          <a:noFill/>
          <a:ln>
            <a:noFill/>
          </a:ln>
        </p:spPr>
        <p:txBody>
          <a:bodyPr spcFirstLastPara="1" wrap="square" lIns="0" tIns="0" rIns="0" bIns="0" anchor="t" anchorCtr="0">
            <a:noAutofit/>
          </a:bodyPr>
          <a:lstStyle>
            <a:lvl1pPr marL="609585" lvl="0" indent="-304792" algn="l">
              <a:lnSpc>
                <a:spcPct val="115000"/>
              </a:lnSpc>
              <a:spcBef>
                <a:spcPts val="0"/>
              </a:spcBef>
              <a:spcAft>
                <a:spcPts val="0"/>
              </a:spcAft>
              <a:buClr>
                <a:schemeClr val="accent1"/>
              </a:buClr>
              <a:buSzPts val="900"/>
              <a:buNone/>
              <a:defRPr sz="1200"/>
            </a:lvl1pPr>
            <a:lvl2pPr marL="1219170" lvl="1" indent="-304792" algn="l">
              <a:lnSpc>
                <a:spcPct val="112000"/>
              </a:lnSpc>
              <a:spcBef>
                <a:spcPts val="0"/>
              </a:spcBef>
              <a:spcAft>
                <a:spcPts val="0"/>
              </a:spcAft>
              <a:buClr>
                <a:schemeClr val="dk1"/>
              </a:buClr>
              <a:buSzPts val="900"/>
              <a:buNone/>
              <a:defRPr sz="1200"/>
            </a:lvl2pPr>
            <a:lvl3pPr marL="1828754" lvl="2" indent="-393690" algn="l">
              <a:lnSpc>
                <a:spcPct val="112000"/>
              </a:lnSpc>
              <a:spcBef>
                <a:spcPts val="0"/>
              </a:spcBef>
              <a:spcAft>
                <a:spcPts val="0"/>
              </a:spcAft>
              <a:buClr>
                <a:schemeClr val="dk1"/>
              </a:buClr>
              <a:buSzPts val="1050"/>
              <a:buChar char="•"/>
              <a:defRPr sz="1400"/>
            </a:lvl3pPr>
            <a:lvl4pPr marL="2438339" lvl="3" indent="-380990" algn="l">
              <a:lnSpc>
                <a:spcPct val="112000"/>
              </a:lnSpc>
              <a:spcBef>
                <a:spcPts val="0"/>
              </a:spcBef>
              <a:spcAft>
                <a:spcPts val="0"/>
              </a:spcAft>
              <a:buClr>
                <a:schemeClr val="dk1"/>
              </a:buClr>
              <a:buSzPts val="900"/>
              <a:buChar char="–"/>
              <a:defRPr sz="1200"/>
            </a:lvl4pPr>
            <a:lvl5pPr marL="3047924" lvl="4" indent="-372524" algn="l">
              <a:lnSpc>
                <a:spcPct val="112000"/>
              </a:lnSpc>
              <a:spcBef>
                <a:spcPts val="0"/>
              </a:spcBef>
              <a:spcAft>
                <a:spcPts val="0"/>
              </a:spcAft>
              <a:buClr>
                <a:schemeClr val="dk1"/>
              </a:buClr>
              <a:buSzPts val="800"/>
              <a:buChar char="•"/>
              <a:defRPr sz="1067"/>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81" name="Google Shape;81;p50"/>
          <p:cNvSpPr txBox="1">
            <a:spLocks noGrp="1"/>
          </p:cNvSpPr>
          <p:nvPr>
            <p:ph type="sldNum" idx="12"/>
          </p:nvPr>
        </p:nvSpPr>
        <p:spPr>
          <a:xfrm>
            <a:off x="11358033" y="6189663"/>
            <a:ext cx="383200" cy="185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1pPr>
            <a:lvl2pPr marL="0" marR="0" lvl="1"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2pPr>
            <a:lvl3pPr marL="0" marR="0" lvl="2"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3pPr>
            <a:lvl4pPr marL="0" marR="0" lvl="3"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4pPr>
            <a:lvl5pPr marL="0" marR="0" lvl="4"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5pPr>
            <a:lvl6pPr marL="0" marR="0" lvl="5"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6pPr>
            <a:lvl7pPr marL="0" marR="0" lvl="6"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7pPr>
            <a:lvl8pPr marL="0" marR="0" lvl="7"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8pPr>
            <a:lvl9pPr marL="0" marR="0" lvl="8"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9pPr>
          </a:lstStyle>
          <a:p>
            <a:fld id="{00000000-1234-1234-1234-123412341234}" type="slidenum">
              <a:rPr lang="en" smtClean="0"/>
              <a:pPr/>
              <a:t>‹#›</a:t>
            </a:fld>
            <a:endParaRPr lang="en"/>
          </a:p>
        </p:txBody>
      </p:sp>
      <p:sp>
        <p:nvSpPr>
          <p:cNvPr id="82" name="Google Shape;82;p50"/>
          <p:cNvSpPr>
            <a:spLocks noGrp="1"/>
          </p:cNvSpPr>
          <p:nvPr>
            <p:ph type="ftr" idx="11"/>
          </p:nvPr>
        </p:nvSpPr>
        <p:spPr>
          <a:xfrm>
            <a:off x="10083800" y="6221412"/>
            <a:ext cx="1096400" cy="126800"/>
          </a:xfrm>
          <a:prstGeom prst="roundRect">
            <a:avLst>
              <a:gd name="adj" fmla="val 10800"/>
            </a:avLst>
          </a:prstGeom>
          <a:noFill/>
          <a:ln w="9525" cap="flat" cmpd="sng">
            <a:solidFill>
              <a:schemeClr val="dk2"/>
            </a:solidFill>
            <a:prstDash val="solid"/>
            <a:miter lim="800000"/>
            <a:headEnd type="none" w="sm" len="sm"/>
            <a:tailEnd type="none" w="sm" len="sm"/>
          </a:ln>
        </p:spPr>
        <p:txBody>
          <a:bodyPr spcFirstLastPara="1" wrap="square" lIns="45700" tIns="45700" rIns="91425" bIns="45700" anchor="ctr" anchorCtr="0">
            <a:noAutofit/>
          </a:bodyPr>
          <a:lstStyle>
            <a:lvl1pPr lvl="0" algn="r">
              <a:lnSpc>
                <a:spcPct val="100000"/>
              </a:lnSpc>
              <a:spcBef>
                <a:spcPts val="0"/>
              </a:spcBef>
              <a:spcAft>
                <a:spcPts val="0"/>
              </a:spcAft>
              <a:buSzPts val="1400"/>
              <a:buNone/>
              <a:defRPr sz="667"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884947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ext and Three Images">
  <p:cSld name="Text and Three Images">
    <p:spTree>
      <p:nvGrpSpPr>
        <p:cNvPr id="1" name="Shape 83"/>
        <p:cNvGrpSpPr/>
        <p:nvPr/>
      </p:nvGrpSpPr>
      <p:grpSpPr>
        <a:xfrm>
          <a:off x="0" y="0"/>
          <a:ext cx="0" cy="0"/>
          <a:chOff x="0" y="0"/>
          <a:chExt cx="0" cy="0"/>
        </a:xfrm>
      </p:grpSpPr>
      <p:sp>
        <p:nvSpPr>
          <p:cNvPr id="84" name="Google Shape;84;p51"/>
          <p:cNvSpPr>
            <a:spLocks noGrp="1"/>
          </p:cNvSpPr>
          <p:nvPr>
            <p:ph type="pic" idx="2"/>
          </p:nvPr>
        </p:nvSpPr>
        <p:spPr>
          <a:xfrm>
            <a:off x="431801" y="1714500"/>
            <a:ext cx="3511200" cy="3067200"/>
          </a:xfrm>
          <a:prstGeom prst="rect">
            <a:avLst/>
          </a:prstGeom>
          <a:solidFill>
            <a:srgbClr val="D8D8D8"/>
          </a:solidFill>
          <a:ln>
            <a:noFill/>
          </a:ln>
        </p:spPr>
      </p:sp>
      <p:sp>
        <p:nvSpPr>
          <p:cNvPr id="85" name="Google Shape;85;p51"/>
          <p:cNvSpPr txBox="1">
            <a:spLocks noGrp="1"/>
          </p:cNvSpPr>
          <p:nvPr>
            <p:ph type="title"/>
          </p:nvPr>
        </p:nvSpPr>
        <p:spPr>
          <a:xfrm>
            <a:off x="433916" y="452437"/>
            <a:ext cx="9925200" cy="9032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2"/>
              </a:buClr>
              <a:buSzPts val="2200"/>
              <a:buFont typeface="Arial"/>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51"/>
          <p:cNvSpPr txBox="1">
            <a:spLocks noGrp="1"/>
          </p:cNvSpPr>
          <p:nvPr>
            <p:ph type="body" idx="1"/>
          </p:nvPr>
        </p:nvSpPr>
        <p:spPr>
          <a:xfrm>
            <a:off x="431799" y="4954027"/>
            <a:ext cx="3511200" cy="672000"/>
          </a:xfrm>
          <a:prstGeom prst="rect">
            <a:avLst/>
          </a:prstGeom>
          <a:noFill/>
          <a:ln>
            <a:noFill/>
          </a:ln>
        </p:spPr>
        <p:txBody>
          <a:bodyPr spcFirstLastPara="1" wrap="square" lIns="0" tIns="0" rIns="0" bIns="0" anchor="t" anchorCtr="0">
            <a:noAutofit/>
          </a:bodyPr>
          <a:lstStyle>
            <a:lvl1pPr marL="609585" lvl="0" indent="-304792" algn="l">
              <a:lnSpc>
                <a:spcPct val="115000"/>
              </a:lnSpc>
              <a:spcBef>
                <a:spcPts val="0"/>
              </a:spcBef>
              <a:spcAft>
                <a:spcPts val="0"/>
              </a:spcAft>
              <a:buClr>
                <a:schemeClr val="accent1"/>
              </a:buClr>
              <a:buSzPts val="900"/>
              <a:buNone/>
              <a:defRPr sz="1200">
                <a:solidFill>
                  <a:schemeClr val="accent1"/>
                </a:solidFill>
              </a:defRPr>
            </a:lvl1pPr>
            <a:lvl2pPr marL="1219170" lvl="1" indent="-304792" algn="l">
              <a:lnSpc>
                <a:spcPct val="112000"/>
              </a:lnSpc>
              <a:spcBef>
                <a:spcPts val="0"/>
              </a:spcBef>
              <a:spcAft>
                <a:spcPts val="0"/>
              </a:spcAft>
              <a:buClr>
                <a:schemeClr val="dk1"/>
              </a:buClr>
              <a:buSzPts val="900"/>
              <a:buNone/>
              <a:defRPr sz="1200"/>
            </a:lvl2pPr>
            <a:lvl3pPr marL="1828754" lvl="2" indent="-393690" algn="l">
              <a:lnSpc>
                <a:spcPct val="112000"/>
              </a:lnSpc>
              <a:spcBef>
                <a:spcPts val="0"/>
              </a:spcBef>
              <a:spcAft>
                <a:spcPts val="0"/>
              </a:spcAft>
              <a:buClr>
                <a:schemeClr val="dk1"/>
              </a:buClr>
              <a:buSzPts val="1050"/>
              <a:buChar char="•"/>
              <a:defRPr sz="1400"/>
            </a:lvl3pPr>
            <a:lvl4pPr marL="2438339" lvl="3" indent="-380990" algn="l">
              <a:lnSpc>
                <a:spcPct val="112000"/>
              </a:lnSpc>
              <a:spcBef>
                <a:spcPts val="0"/>
              </a:spcBef>
              <a:spcAft>
                <a:spcPts val="0"/>
              </a:spcAft>
              <a:buClr>
                <a:schemeClr val="dk1"/>
              </a:buClr>
              <a:buSzPts val="900"/>
              <a:buChar char="–"/>
              <a:defRPr sz="1200"/>
            </a:lvl4pPr>
            <a:lvl5pPr marL="3047924" lvl="4" indent="-372524" algn="l">
              <a:lnSpc>
                <a:spcPct val="112000"/>
              </a:lnSpc>
              <a:spcBef>
                <a:spcPts val="0"/>
              </a:spcBef>
              <a:spcAft>
                <a:spcPts val="0"/>
              </a:spcAft>
              <a:buClr>
                <a:schemeClr val="dk1"/>
              </a:buClr>
              <a:buSzPts val="800"/>
              <a:buChar char="•"/>
              <a:defRPr sz="1067"/>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87" name="Google Shape;87;p51"/>
          <p:cNvSpPr>
            <a:spLocks noGrp="1"/>
          </p:cNvSpPr>
          <p:nvPr>
            <p:ph type="pic" idx="3"/>
          </p:nvPr>
        </p:nvSpPr>
        <p:spPr>
          <a:xfrm>
            <a:off x="4355085" y="1714500"/>
            <a:ext cx="3511200" cy="3067200"/>
          </a:xfrm>
          <a:prstGeom prst="rect">
            <a:avLst/>
          </a:prstGeom>
          <a:solidFill>
            <a:srgbClr val="D8D8D8"/>
          </a:solidFill>
          <a:ln>
            <a:noFill/>
          </a:ln>
        </p:spPr>
      </p:sp>
      <p:sp>
        <p:nvSpPr>
          <p:cNvPr id="88" name="Google Shape;88;p51"/>
          <p:cNvSpPr txBox="1">
            <a:spLocks noGrp="1"/>
          </p:cNvSpPr>
          <p:nvPr>
            <p:ph type="body" idx="4"/>
          </p:nvPr>
        </p:nvSpPr>
        <p:spPr>
          <a:xfrm>
            <a:off x="4355084" y="4954027"/>
            <a:ext cx="3511200" cy="672000"/>
          </a:xfrm>
          <a:prstGeom prst="rect">
            <a:avLst/>
          </a:prstGeom>
          <a:noFill/>
          <a:ln>
            <a:noFill/>
          </a:ln>
        </p:spPr>
        <p:txBody>
          <a:bodyPr spcFirstLastPara="1" wrap="square" lIns="0" tIns="0" rIns="0" bIns="0" anchor="t" anchorCtr="0">
            <a:noAutofit/>
          </a:bodyPr>
          <a:lstStyle>
            <a:lvl1pPr marL="609585" lvl="0" indent="-304792" algn="l">
              <a:lnSpc>
                <a:spcPct val="115000"/>
              </a:lnSpc>
              <a:spcBef>
                <a:spcPts val="0"/>
              </a:spcBef>
              <a:spcAft>
                <a:spcPts val="0"/>
              </a:spcAft>
              <a:buClr>
                <a:schemeClr val="accent1"/>
              </a:buClr>
              <a:buSzPts val="900"/>
              <a:buNone/>
              <a:defRPr sz="1200">
                <a:solidFill>
                  <a:schemeClr val="accent1"/>
                </a:solidFill>
              </a:defRPr>
            </a:lvl1pPr>
            <a:lvl2pPr marL="1219170" lvl="1" indent="-304792" algn="l">
              <a:lnSpc>
                <a:spcPct val="112000"/>
              </a:lnSpc>
              <a:spcBef>
                <a:spcPts val="0"/>
              </a:spcBef>
              <a:spcAft>
                <a:spcPts val="0"/>
              </a:spcAft>
              <a:buClr>
                <a:schemeClr val="dk1"/>
              </a:buClr>
              <a:buSzPts val="900"/>
              <a:buNone/>
              <a:defRPr sz="1200"/>
            </a:lvl2pPr>
            <a:lvl3pPr marL="1828754" lvl="2" indent="-393690" algn="l">
              <a:lnSpc>
                <a:spcPct val="112000"/>
              </a:lnSpc>
              <a:spcBef>
                <a:spcPts val="0"/>
              </a:spcBef>
              <a:spcAft>
                <a:spcPts val="0"/>
              </a:spcAft>
              <a:buClr>
                <a:schemeClr val="dk1"/>
              </a:buClr>
              <a:buSzPts val="1050"/>
              <a:buChar char="•"/>
              <a:defRPr sz="1400"/>
            </a:lvl3pPr>
            <a:lvl4pPr marL="2438339" lvl="3" indent="-380990" algn="l">
              <a:lnSpc>
                <a:spcPct val="112000"/>
              </a:lnSpc>
              <a:spcBef>
                <a:spcPts val="0"/>
              </a:spcBef>
              <a:spcAft>
                <a:spcPts val="0"/>
              </a:spcAft>
              <a:buClr>
                <a:schemeClr val="dk1"/>
              </a:buClr>
              <a:buSzPts val="900"/>
              <a:buChar char="–"/>
              <a:defRPr sz="1200"/>
            </a:lvl4pPr>
            <a:lvl5pPr marL="3047924" lvl="4" indent="-372524" algn="l">
              <a:lnSpc>
                <a:spcPct val="112000"/>
              </a:lnSpc>
              <a:spcBef>
                <a:spcPts val="0"/>
              </a:spcBef>
              <a:spcAft>
                <a:spcPts val="0"/>
              </a:spcAft>
              <a:buClr>
                <a:schemeClr val="dk1"/>
              </a:buClr>
              <a:buSzPts val="800"/>
              <a:buChar char="•"/>
              <a:defRPr sz="1067"/>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89" name="Google Shape;89;p51"/>
          <p:cNvSpPr>
            <a:spLocks noGrp="1"/>
          </p:cNvSpPr>
          <p:nvPr>
            <p:ph type="pic" idx="5"/>
          </p:nvPr>
        </p:nvSpPr>
        <p:spPr>
          <a:xfrm>
            <a:off x="8278368" y="1714500"/>
            <a:ext cx="3511200" cy="3067200"/>
          </a:xfrm>
          <a:prstGeom prst="rect">
            <a:avLst/>
          </a:prstGeom>
          <a:solidFill>
            <a:srgbClr val="D8D8D8"/>
          </a:solidFill>
          <a:ln>
            <a:noFill/>
          </a:ln>
        </p:spPr>
      </p:sp>
      <p:sp>
        <p:nvSpPr>
          <p:cNvPr id="90" name="Google Shape;90;p51"/>
          <p:cNvSpPr txBox="1">
            <a:spLocks noGrp="1"/>
          </p:cNvSpPr>
          <p:nvPr>
            <p:ph type="body" idx="6"/>
          </p:nvPr>
        </p:nvSpPr>
        <p:spPr>
          <a:xfrm>
            <a:off x="8278368" y="4954027"/>
            <a:ext cx="3511200" cy="672000"/>
          </a:xfrm>
          <a:prstGeom prst="rect">
            <a:avLst/>
          </a:prstGeom>
          <a:noFill/>
          <a:ln>
            <a:noFill/>
          </a:ln>
        </p:spPr>
        <p:txBody>
          <a:bodyPr spcFirstLastPara="1" wrap="square" lIns="0" tIns="0" rIns="0" bIns="0" anchor="t" anchorCtr="0">
            <a:noAutofit/>
          </a:bodyPr>
          <a:lstStyle>
            <a:lvl1pPr marL="609585" lvl="0" indent="-304792" algn="l">
              <a:lnSpc>
                <a:spcPct val="115000"/>
              </a:lnSpc>
              <a:spcBef>
                <a:spcPts val="0"/>
              </a:spcBef>
              <a:spcAft>
                <a:spcPts val="0"/>
              </a:spcAft>
              <a:buClr>
                <a:schemeClr val="accent1"/>
              </a:buClr>
              <a:buSzPts val="900"/>
              <a:buNone/>
              <a:defRPr sz="1200">
                <a:solidFill>
                  <a:schemeClr val="accent1"/>
                </a:solidFill>
              </a:defRPr>
            </a:lvl1pPr>
            <a:lvl2pPr marL="1219170" lvl="1" indent="-304792" algn="l">
              <a:lnSpc>
                <a:spcPct val="112000"/>
              </a:lnSpc>
              <a:spcBef>
                <a:spcPts val="0"/>
              </a:spcBef>
              <a:spcAft>
                <a:spcPts val="0"/>
              </a:spcAft>
              <a:buClr>
                <a:schemeClr val="dk1"/>
              </a:buClr>
              <a:buSzPts val="900"/>
              <a:buNone/>
              <a:defRPr sz="1200"/>
            </a:lvl2pPr>
            <a:lvl3pPr marL="1828754" lvl="2" indent="-393690" algn="l">
              <a:lnSpc>
                <a:spcPct val="112000"/>
              </a:lnSpc>
              <a:spcBef>
                <a:spcPts val="0"/>
              </a:spcBef>
              <a:spcAft>
                <a:spcPts val="0"/>
              </a:spcAft>
              <a:buClr>
                <a:schemeClr val="dk1"/>
              </a:buClr>
              <a:buSzPts val="1050"/>
              <a:buChar char="•"/>
              <a:defRPr sz="1400"/>
            </a:lvl3pPr>
            <a:lvl4pPr marL="2438339" lvl="3" indent="-380990" algn="l">
              <a:lnSpc>
                <a:spcPct val="112000"/>
              </a:lnSpc>
              <a:spcBef>
                <a:spcPts val="0"/>
              </a:spcBef>
              <a:spcAft>
                <a:spcPts val="0"/>
              </a:spcAft>
              <a:buClr>
                <a:schemeClr val="dk1"/>
              </a:buClr>
              <a:buSzPts val="900"/>
              <a:buChar char="–"/>
              <a:defRPr sz="1200"/>
            </a:lvl4pPr>
            <a:lvl5pPr marL="3047924" lvl="4" indent="-372524" algn="l">
              <a:lnSpc>
                <a:spcPct val="112000"/>
              </a:lnSpc>
              <a:spcBef>
                <a:spcPts val="0"/>
              </a:spcBef>
              <a:spcAft>
                <a:spcPts val="0"/>
              </a:spcAft>
              <a:buClr>
                <a:schemeClr val="dk1"/>
              </a:buClr>
              <a:buSzPts val="800"/>
              <a:buChar char="•"/>
              <a:defRPr sz="1067"/>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91" name="Google Shape;91;p51"/>
          <p:cNvSpPr txBox="1">
            <a:spLocks noGrp="1"/>
          </p:cNvSpPr>
          <p:nvPr>
            <p:ph type="sldNum" idx="12"/>
          </p:nvPr>
        </p:nvSpPr>
        <p:spPr>
          <a:xfrm>
            <a:off x="11358033" y="6189663"/>
            <a:ext cx="383200" cy="185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1pPr>
            <a:lvl2pPr marL="0" marR="0" lvl="1"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2pPr>
            <a:lvl3pPr marL="0" marR="0" lvl="2"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3pPr>
            <a:lvl4pPr marL="0" marR="0" lvl="3"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4pPr>
            <a:lvl5pPr marL="0" marR="0" lvl="4"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5pPr>
            <a:lvl6pPr marL="0" marR="0" lvl="5"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6pPr>
            <a:lvl7pPr marL="0" marR="0" lvl="6"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7pPr>
            <a:lvl8pPr marL="0" marR="0" lvl="7"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8pPr>
            <a:lvl9pPr marL="0" marR="0" lvl="8"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9pPr>
          </a:lstStyle>
          <a:p>
            <a:fld id="{00000000-1234-1234-1234-123412341234}" type="slidenum">
              <a:rPr lang="en" smtClean="0"/>
              <a:pPr/>
              <a:t>‹#›</a:t>
            </a:fld>
            <a:endParaRPr lang="en"/>
          </a:p>
        </p:txBody>
      </p:sp>
      <p:sp>
        <p:nvSpPr>
          <p:cNvPr id="92" name="Google Shape;92;p51"/>
          <p:cNvSpPr>
            <a:spLocks noGrp="1"/>
          </p:cNvSpPr>
          <p:nvPr>
            <p:ph type="ftr" idx="11"/>
          </p:nvPr>
        </p:nvSpPr>
        <p:spPr>
          <a:xfrm>
            <a:off x="10083800" y="6221412"/>
            <a:ext cx="1096400" cy="126800"/>
          </a:xfrm>
          <a:prstGeom prst="roundRect">
            <a:avLst>
              <a:gd name="adj" fmla="val 10800"/>
            </a:avLst>
          </a:prstGeom>
          <a:noFill/>
          <a:ln w="9525" cap="flat" cmpd="sng">
            <a:solidFill>
              <a:schemeClr val="dk2"/>
            </a:solidFill>
            <a:prstDash val="solid"/>
            <a:miter lim="800000"/>
            <a:headEnd type="none" w="sm" len="sm"/>
            <a:tailEnd type="none" w="sm" len="sm"/>
          </a:ln>
        </p:spPr>
        <p:txBody>
          <a:bodyPr spcFirstLastPara="1" wrap="square" lIns="45700" tIns="45700" rIns="91425" bIns="45700" anchor="ctr" anchorCtr="0">
            <a:noAutofit/>
          </a:bodyPr>
          <a:lstStyle>
            <a:lvl1pPr lvl="0" algn="r">
              <a:lnSpc>
                <a:spcPct val="100000"/>
              </a:lnSpc>
              <a:spcBef>
                <a:spcPts val="0"/>
              </a:spcBef>
              <a:spcAft>
                <a:spcPts val="0"/>
              </a:spcAft>
              <a:buSzPts val="1400"/>
              <a:buNone/>
              <a:defRPr sz="667"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1912310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ext and Two Images">
  <p:cSld name="Text and Two Images">
    <p:spTree>
      <p:nvGrpSpPr>
        <p:cNvPr id="1" name="Shape 93"/>
        <p:cNvGrpSpPr/>
        <p:nvPr/>
      </p:nvGrpSpPr>
      <p:grpSpPr>
        <a:xfrm>
          <a:off x="0" y="0"/>
          <a:ext cx="0" cy="0"/>
          <a:chOff x="0" y="0"/>
          <a:chExt cx="0" cy="0"/>
        </a:xfrm>
      </p:grpSpPr>
      <p:sp>
        <p:nvSpPr>
          <p:cNvPr id="94" name="Google Shape;94;p52"/>
          <p:cNvSpPr>
            <a:spLocks noGrp="1"/>
          </p:cNvSpPr>
          <p:nvPr>
            <p:ph type="pic" idx="2"/>
          </p:nvPr>
        </p:nvSpPr>
        <p:spPr>
          <a:xfrm>
            <a:off x="431801" y="1714500"/>
            <a:ext cx="5478000" cy="3067200"/>
          </a:xfrm>
          <a:prstGeom prst="rect">
            <a:avLst/>
          </a:prstGeom>
          <a:solidFill>
            <a:srgbClr val="D8D8D8"/>
          </a:solidFill>
          <a:ln>
            <a:noFill/>
          </a:ln>
        </p:spPr>
      </p:sp>
      <p:sp>
        <p:nvSpPr>
          <p:cNvPr id="95" name="Google Shape;95;p52"/>
          <p:cNvSpPr txBox="1">
            <a:spLocks noGrp="1"/>
          </p:cNvSpPr>
          <p:nvPr>
            <p:ph type="title"/>
          </p:nvPr>
        </p:nvSpPr>
        <p:spPr>
          <a:xfrm>
            <a:off x="433916" y="452437"/>
            <a:ext cx="9925200" cy="9032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2"/>
              </a:buClr>
              <a:buSzPts val="2200"/>
              <a:buFont typeface="Arial"/>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52"/>
          <p:cNvSpPr txBox="1">
            <a:spLocks noGrp="1"/>
          </p:cNvSpPr>
          <p:nvPr>
            <p:ph type="body" idx="1"/>
          </p:nvPr>
        </p:nvSpPr>
        <p:spPr>
          <a:xfrm>
            <a:off x="431800" y="4954027"/>
            <a:ext cx="5334000" cy="672000"/>
          </a:xfrm>
          <a:prstGeom prst="rect">
            <a:avLst/>
          </a:prstGeom>
          <a:noFill/>
          <a:ln>
            <a:noFill/>
          </a:ln>
        </p:spPr>
        <p:txBody>
          <a:bodyPr spcFirstLastPara="1" wrap="square" lIns="0" tIns="0" rIns="0" bIns="0" anchor="t" anchorCtr="0">
            <a:noAutofit/>
          </a:bodyPr>
          <a:lstStyle>
            <a:lvl1pPr marL="609585" lvl="0" indent="-304792" algn="l">
              <a:lnSpc>
                <a:spcPct val="115000"/>
              </a:lnSpc>
              <a:spcBef>
                <a:spcPts val="0"/>
              </a:spcBef>
              <a:spcAft>
                <a:spcPts val="0"/>
              </a:spcAft>
              <a:buClr>
                <a:schemeClr val="accent1"/>
              </a:buClr>
              <a:buSzPts val="900"/>
              <a:buNone/>
              <a:defRPr sz="1200">
                <a:solidFill>
                  <a:schemeClr val="accent1"/>
                </a:solidFill>
              </a:defRPr>
            </a:lvl1pPr>
            <a:lvl2pPr marL="1219170" lvl="1" indent="-304792" algn="l">
              <a:lnSpc>
                <a:spcPct val="112000"/>
              </a:lnSpc>
              <a:spcBef>
                <a:spcPts val="0"/>
              </a:spcBef>
              <a:spcAft>
                <a:spcPts val="0"/>
              </a:spcAft>
              <a:buClr>
                <a:schemeClr val="dk1"/>
              </a:buClr>
              <a:buSzPts val="900"/>
              <a:buNone/>
              <a:defRPr sz="1200"/>
            </a:lvl2pPr>
            <a:lvl3pPr marL="1828754" lvl="2" indent="-393690" algn="l">
              <a:lnSpc>
                <a:spcPct val="112000"/>
              </a:lnSpc>
              <a:spcBef>
                <a:spcPts val="0"/>
              </a:spcBef>
              <a:spcAft>
                <a:spcPts val="0"/>
              </a:spcAft>
              <a:buClr>
                <a:schemeClr val="dk1"/>
              </a:buClr>
              <a:buSzPts val="1050"/>
              <a:buChar char="•"/>
              <a:defRPr sz="1400"/>
            </a:lvl3pPr>
            <a:lvl4pPr marL="2438339" lvl="3" indent="-380990" algn="l">
              <a:lnSpc>
                <a:spcPct val="112000"/>
              </a:lnSpc>
              <a:spcBef>
                <a:spcPts val="0"/>
              </a:spcBef>
              <a:spcAft>
                <a:spcPts val="0"/>
              </a:spcAft>
              <a:buClr>
                <a:schemeClr val="dk1"/>
              </a:buClr>
              <a:buSzPts val="900"/>
              <a:buChar char="–"/>
              <a:defRPr sz="1200"/>
            </a:lvl4pPr>
            <a:lvl5pPr marL="3047924" lvl="4" indent="-372524" algn="l">
              <a:lnSpc>
                <a:spcPct val="112000"/>
              </a:lnSpc>
              <a:spcBef>
                <a:spcPts val="0"/>
              </a:spcBef>
              <a:spcAft>
                <a:spcPts val="0"/>
              </a:spcAft>
              <a:buClr>
                <a:schemeClr val="dk1"/>
              </a:buClr>
              <a:buSzPts val="800"/>
              <a:buChar char="•"/>
              <a:defRPr sz="1067"/>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97" name="Google Shape;97;p52"/>
          <p:cNvSpPr>
            <a:spLocks noGrp="1"/>
          </p:cNvSpPr>
          <p:nvPr>
            <p:ph type="pic" idx="3"/>
          </p:nvPr>
        </p:nvSpPr>
        <p:spPr>
          <a:xfrm>
            <a:off x="6311901" y="1714500"/>
            <a:ext cx="5478000" cy="3067200"/>
          </a:xfrm>
          <a:prstGeom prst="rect">
            <a:avLst/>
          </a:prstGeom>
          <a:solidFill>
            <a:srgbClr val="D8D8D8"/>
          </a:solidFill>
          <a:ln>
            <a:noFill/>
          </a:ln>
        </p:spPr>
      </p:sp>
      <p:sp>
        <p:nvSpPr>
          <p:cNvPr id="98" name="Google Shape;98;p52"/>
          <p:cNvSpPr txBox="1">
            <a:spLocks noGrp="1"/>
          </p:cNvSpPr>
          <p:nvPr>
            <p:ph type="body" idx="4"/>
          </p:nvPr>
        </p:nvSpPr>
        <p:spPr>
          <a:xfrm>
            <a:off x="6311900" y="4954027"/>
            <a:ext cx="5334000" cy="672000"/>
          </a:xfrm>
          <a:prstGeom prst="rect">
            <a:avLst/>
          </a:prstGeom>
          <a:noFill/>
          <a:ln>
            <a:noFill/>
          </a:ln>
        </p:spPr>
        <p:txBody>
          <a:bodyPr spcFirstLastPara="1" wrap="square" lIns="0" tIns="0" rIns="0" bIns="0" anchor="t" anchorCtr="0">
            <a:noAutofit/>
          </a:bodyPr>
          <a:lstStyle>
            <a:lvl1pPr marL="609585" lvl="0" indent="-304792" algn="l">
              <a:lnSpc>
                <a:spcPct val="115000"/>
              </a:lnSpc>
              <a:spcBef>
                <a:spcPts val="0"/>
              </a:spcBef>
              <a:spcAft>
                <a:spcPts val="0"/>
              </a:spcAft>
              <a:buClr>
                <a:schemeClr val="accent1"/>
              </a:buClr>
              <a:buSzPts val="900"/>
              <a:buNone/>
              <a:defRPr sz="1200">
                <a:solidFill>
                  <a:schemeClr val="accent1"/>
                </a:solidFill>
              </a:defRPr>
            </a:lvl1pPr>
            <a:lvl2pPr marL="1219170" lvl="1" indent="-304792" algn="l">
              <a:lnSpc>
                <a:spcPct val="112000"/>
              </a:lnSpc>
              <a:spcBef>
                <a:spcPts val="0"/>
              </a:spcBef>
              <a:spcAft>
                <a:spcPts val="0"/>
              </a:spcAft>
              <a:buClr>
                <a:schemeClr val="dk1"/>
              </a:buClr>
              <a:buSzPts val="900"/>
              <a:buNone/>
              <a:defRPr sz="1200"/>
            </a:lvl2pPr>
            <a:lvl3pPr marL="1828754" lvl="2" indent="-393690" algn="l">
              <a:lnSpc>
                <a:spcPct val="112000"/>
              </a:lnSpc>
              <a:spcBef>
                <a:spcPts val="0"/>
              </a:spcBef>
              <a:spcAft>
                <a:spcPts val="0"/>
              </a:spcAft>
              <a:buClr>
                <a:schemeClr val="dk1"/>
              </a:buClr>
              <a:buSzPts val="1050"/>
              <a:buChar char="•"/>
              <a:defRPr sz="1400"/>
            </a:lvl3pPr>
            <a:lvl4pPr marL="2438339" lvl="3" indent="-380990" algn="l">
              <a:lnSpc>
                <a:spcPct val="112000"/>
              </a:lnSpc>
              <a:spcBef>
                <a:spcPts val="0"/>
              </a:spcBef>
              <a:spcAft>
                <a:spcPts val="0"/>
              </a:spcAft>
              <a:buClr>
                <a:schemeClr val="dk1"/>
              </a:buClr>
              <a:buSzPts val="900"/>
              <a:buChar char="–"/>
              <a:defRPr sz="1200"/>
            </a:lvl4pPr>
            <a:lvl5pPr marL="3047924" lvl="4" indent="-372524" algn="l">
              <a:lnSpc>
                <a:spcPct val="112000"/>
              </a:lnSpc>
              <a:spcBef>
                <a:spcPts val="0"/>
              </a:spcBef>
              <a:spcAft>
                <a:spcPts val="0"/>
              </a:spcAft>
              <a:buClr>
                <a:schemeClr val="dk1"/>
              </a:buClr>
              <a:buSzPts val="800"/>
              <a:buChar char="•"/>
              <a:defRPr sz="1067"/>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99" name="Google Shape;99;p52"/>
          <p:cNvSpPr txBox="1">
            <a:spLocks noGrp="1"/>
          </p:cNvSpPr>
          <p:nvPr>
            <p:ph type="sldNum" idx="12"/>
          </p:nvPr>
        </p:nvSpPr>
        <p:spPr>
          <a:xfrm>
            <a:off x="11358033" y="6189663"/>
            <a:ext cx="383200" cy="185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1pPr>
            <a:lvl2pPr marL="0" marR="0" lvl="1"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2pPr>
            <a:lvl3pPr marL="0" marR="0" lvl="2"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3pPr>
            <a:lvl4pPr marL="0" marR="0" lvl="3"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4pPr>
            <a:lvl5pPr marL="0" marR="0" lvl="4"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5pPr>
            <a:lvl6pPr marL="0" marR="0" lvl="5"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6pPr>
            <a:lvl7pPr marL="0" marR="0" lvl="6"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7pPr>
            <a:lvl8pPr marL="0" marR="0" lvl="7"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8pPr>
            <a:lvl9pPr marL="0" marR="0" lvl="8"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9pPr>
          </a:lstStyle>
          <a:p>
            <a:fld id="{00000000-1234-1234-1234-123412341234}" type="slidenum">
              <a:rPr lang="en" smtClean="0"/>
              <a:pPr/>
              <a:t>‹#›</a:t>
            </a:fld>
            <a:endParaRPr lang="en"/>
          </a:p>
        </p:txBody>
      </p:sp>
      <p:sp>
        <p:nvSpPr>
          <p:cNvPr id="100" name="Google Shape;100;p52"/>
          <p:cNvSpPr>
            <a:spLocks noGrp="1"/>
          </p:cNvSpPr>
          <p:nvPr>
            <p:ph type="ftr" idx="11"/>
          </p:nvPr>
        </p:nvSpPr>
        <p:spPr>
          <a:xfrm>
            <a:off x="10083800" y="6221412"/>
            <a:ext cx="1096400" cy="126800"/>
          </a:xfrm>
          <a:prstGeom prst="roundRect">
            <a:avLst>
              <a:gd name="adj" fmla="val 10800"/>
            </a:avLst>
          </a:prstGeom>
          <a:noFill/>
          <a:ln w="9525" cap="flat" cmpd="sng">
            <a:solidFill>
              <a:schemeClr val="dk2"/>
            </a:solidFill>
            <a:prstDash val="solid"/>
            <a:miter lim="800000"/>
            <a:headEnd type="none" w="sm" len="sm"/>
            <a:tailEnd type="none" w="sm" len="sm"/>
          </a:ln>
        </p:spPr>
        <p:txBody>
          <a:bodyPr spcFirstLastPara="1" wrap="square" lIns="45700" tIns="45700" rIns="91425" bIns="45700" anchor="ctr" anchorCtr="0">
            <a:noAutofit/>
          </a:bodyPr>
          <a:lstStyle>
            <a:lvl1pPr lvl="0" algn="r">
              <a:lnSpc>
                <a:spcPct val="100000"/>
              </a:lnSpc>
              <a:spcBef>
                <a:spcPts val="0"/>
              </a:spcBef>
              <a:spcAft>
                <a:spcPts val="0"/>
              </a:spcAft>
              <a:buSzPts val="1400"/>
              <a:buNone/>
              <a:defRPr sz="667"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998360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ext and Quote">
  <p:cSld name="Text and Quote">
    <p:spTree>
      <p:nvGrpSpPr>
        <p:cNvPr id="1" name="Shape 101"/>
        <p:cNvGrpSpPr/>
        <p:nvPr/>
      </p:nvGrpSpPr>
      <p:grpSpPr>
        <a:xfrm>
          <a:off x="0" y="0"/>
          <a:ext cx="0" cy="0"/>
          <a:chOff x="0" y="0"/>
          <a:chExt cx="0" cy="0"/>
        </a:xfrm>
      </p:grpSpPr>
      <p:sp>
        <p:nvSpPr>
          <p:cNvPr id="102" name="Google Shape;102;p53"/>
          <p:cNvSpPr txBox="1">
            <a:spLocks noGrp="1"/>
          </p:cNvSpPr>
          <p:nvPr>
            <p:ph type="title"/>
          </p:nvPr>
        </p:nvSpPr>
        <p:spPr>
          <a:xfrm>
            <a:off x="433916" y="452437"/>
            <a:ext cx="9925200" cy="9032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2"/>
              </a:buClr>
              <a:buSzPts val="2200"/>
              <a:buFont typeface="Arial"/>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53"/>
          <p:cNvSpPr txBox="1">
            <a:spLocks noGrp="1"/>
          </p:cNvSpPr>
          <p:nvPr>
            <p:ph type="body" idx="1"/>
          </p:nvPr>
        </p:nvSpPr>
        <p:spPr>
          <a:xfrm>
            <a:off x="431800" y="2096523"/>
            <a:ext cx="5304000" cy="3529600"/>
          </a:xfrm>
          <a:prstGeom prst="rect">
            <a:avLst/>
          </a:prstGeom>
          <a:noFill/>
          <a:ln>
            <a:noFill/>
          </a:ln>
        </p:spPr>
        <p:txBody>
          <a:bodyPr spcFirstLastPara="1" wrap="square" lIns="0" tIns="0" rIns="0" bIns="0" anchor="t" anchorCtr="0">
            <a:noAutofit/>
          </a:bodyPr>
          <a:lstStyle>
            <a:lvl1pPr marL="609585" lvl="0" indent="-304792" algn="l">
              <a:lnSpc>
                <a:spcPct val="115000"/>
              </a:lnSpc>
              <a:spcBef>
                <a:spcPts val="0"/>
              </a:spcBef>
              <a:spcAft>
                <a:spcPts val="0"/>
              </a:spcAft>
              <a:buClr>
                <a:schemeClr val="accent1"/>
              </a:buClr>
              <a:buSzPts val="1100"/>
              <a:buNone/>
              <a:defRPr sz="1467">
                <a:solidFill>
                  <a:schemeClr val="accent1"/>
                </a:solidFill>
              </a:defRPr>
            </a:lvl1pPr>
            <a:lvl2pPr marL="1219170" lvl="1" indent="-304792" algn="l">
              <a:lnSpc>
                <a:spcPct val="112000"/>
              </a:lnSpc>
              <a:spcBef>
                <a:spcPts val="0"/>
              </a:spcBef>
              <a:spcAft>
                <a:spcPts val="0"/>
              </a:spcAft>
              <a:buClr>
                <a:schemeClr val="dk1"/>
              </a:buClr>
              <a:buSzPts val="1050"/>
              <a:buNone/>
              <a:defRPr sz="1400"/>
            </a:lvl2pPr>
            <a:lvl3pPr marL="1828754" lvl="2" indent="-393690" algn="l">
              <a:lnSpc>
                <a:spcPct val="112000"/>
              </a:lnSpc>
              <a:spcBef>
                <a:spcPts val="0"/>
              </a:spcBef>
              <a:spcAft>
                <a:spcPts val="0"/>
              </a:spcAft>
              <a:buClr>
                <a:schemeClr val="dk1"/>
              </a:buClr>
              <a:buSzPts val="1050"/>
              <a:buChar char="•"/>
              <a:defRPr sz="1400"/>
            </a:lvl3pPr>
            <a:lvl4pPr marL="2438339" lvl="3" indent="-380990" algn="l">
              <a:lnSpc>
                <a:spcPct val="112000"/>
              </a:lnSpc>
              <a:spcBef>
                <a:spcPts val="0"/>
              </a:spcBef>
              <a:spcAft>
                <a:spcPts val="0"/>
              </a:spcAft>
              <a:buClr>
                <a:schemeClr val="dk1"/>
              </a:buClr>
              <a:buSzPts val="900"/>
              <a:buChar char="–"/>
              <a:defRPr sz="1200"/>
            </a:lvl4pPr>
            <a:lvl5pPr marL="3047924" lvl="4" indent="-372524" algn="l">
              <a:lnSpc>
                <a:spcPct val="112000"/>
              </a:lnSpc>
              <a:spcBef>
                <a:spcPts val="0"/>
              </a:spcBef>
              <a:spcAft>
                <a:spcPts val="0"/>
              </a:spcAft>
              <a:buClr>
                <a:schemeClr val="dk1"/>
              </a:buClr>
              <a:buSzPts val="800"/>
              <a:buChar char="•"/>
              <a:defRPr sz="1067"/>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104" name="Google Shape;104;p53"/>
          <p:cNvSpPr txBox="1">
            <a:spLocks noGrp="1"/>
          </p:cNvSpPr>
          <p:nvPr>
            <p:ph type="body" idx="2"/>
          </p:nvPr>
        </p:nvSpPr>
        <p:spPr>
          <a:xfrm>
            <a:off x="6532033" y="2056875"/>
            <a:ext cx="5304400" cy="3569200"/>
          </a:xfrm>
          <a:prstGeom prst="rect">
            <a:avLst/>
          </a:prstGeom>
          <a:noFill/>
          <a:ln>
            <a:noFill/>
          </a:ln>
        </p:spPr>
        <p:txBody>
          <a:bodyPr spcFirstLastPara="1" wrap="square" lIns="0" tIns="0" rIns="0" bIns="0" anchor="t" anchorCtr="0">
            <a:noAutofit/>
          </a:bodyPr>
          <a:lstStyle>
            <a:lvl1pPr marL="609585" lvl="0" indent="-304792" algn="l">
              <a:lnSpc>
                <a:spcPct val="82000"/>
              </a:lnSpc>
              <a:spcBef>
                <a:spcPts val="0"/>
              </a:spcBef>
              <a:spcAft>
                <a:spcPts val="0"/>
              </a:spcAft>
              <a:buClr>
                <a:schemeClr val="accent1"/>
              </a:buClr>
              <a:buSzPts val="3800"/>
              <a:buNone/>
              <a:defRPr sz="5067">
                <a:solidFill>
                  <a:schemeClr val="accent1"/>
                </a:solidFill>
              </a:defRPr>
            </a:lvl1pPr>
            <a:lvl2pPr marL="1219170" lvl="1" indent="-304792" algn="l">
              <a:lnSpc>
                <a:spcPct val="115000"/>
              </a:lnSpc>
              <a:spcBef>
                <a:spcPts val="0"/>
              </a:spcBef>
              <a:spcAft>
                <a:spcPts val="0"/>
              </a:spcAft>
              <a:buClr>
                <a:schemeClr val="dk1"/>
              </a:buClr>
              <a:buSzPts val="1500"/>
              <a:buNone/>
              <a:defRPr/>
            </a:lvl2pPr>
            <a:lvl3pPr marL="1828754" lvl="2" indent="-431789" algn="l">
              <a:lnSpc>
                <a:spcPct val="115000"/>
              </a:lnSpc>
              <a:spcBef>
                <a:spcPts val="0"/>
              </a:spcBef>
              <a:spcAft>
                <a:spcPts val="0"/>
              </a:spcAft>
              <a:buClr>
                <a:schemeClr val="dk1"/>
              </a:buClr>
              <a:buSzPts val="1500"/>
              <a:buChar char="•"/>
              <a:defRPr/>
            </a:lvl3pPr>
            <a:lvl4pPr marL="2438339" lvl="3" indent="-414856" algn="l">
              <a:lnSpc>
                <a:spcPct val="115000"/>
              </a:lnSpc>
              <a:spcBef>
                <a:spcPts val="0"/>
              </a:spcBef>
              <a:spcAft>
                <a:spcPts val="0"/>
              </a:spcAft>
              <a:buClr>
                <a:schemeClr val="dk1"/>
              </a:buClr>
              <a:buSzPts val="1300"/>
              <a:buChar char="–"/>
              <a:defRPr/>
            </a:lvl4pPr>
            <a:lvl5pPr marL="3047924" lvl="4" indent="-397923" algn="l">
              <a:lnSpc>
                <a:spcPct val="115000"/>
              </a:lnSpc>
              <a:spcBef>
                <a:spcPts val="0"/>
              </a:spcBef>
              <a:spcAft>
                <a:spcPts val="0"/>
              </a:spcAft>
              <a:buClr>
                <a:schemeClr val="dk1"/>
              </a:buClr>
              <a:buSzPts val="11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105" name="Google Shape;105;p53"/>
          <p:cNvSpPr txBox="1">
            <a:spLocks noGrp="1"/>
          </p:cNvSpPr>
          <p:nvPr>
            <p:ph type="sldNum" idx="12"/>
          </p:nvPr>
        </p:nvSpPr>
        <p:spPr>
          <a:xfrm>
            <a:off x="11358033" y="6189663"/>
            <a:ext cx="383200" cy="185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1pPr>
            <a:lvl2pPr marL="0" marR="0" lvl="1"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2pPr>
            <a:lvl3pPr marL="0" marR="0" lvl="2"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3pPr>
            <a:lvl4pPr marL="0" marR="0" lvl="3"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4pPr>
            <a:lvl5pPr marL="0" marR="0" lvl="4"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5pPr>
            <a:lvl6pPr marL="0" marR="0" lvl="5"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6pPr>
            <a:lvl7pPr marL="0" marR="0" lvl="6"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7pPr>
            <a:lvl8pPr marL="0" marR="0" lvl="7"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8pPr>
            <a:lvl9pPr marL="0" marR="0" lvl="8"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9pPr>
          </a:lstStyle>
          <a:p>
            <a:fld id="{00000000-1234-1234-1234-123412341234}" type="slidenum">
              <a:rPr lang="en" smtClean="0"/>
              <a:pPr/>
              <a:t>‹#›</a:t>
            </a:fld>
            <a:endParaRPr lang="en"/>
          </a:p>
        </p:txBody>
      </p:sp>
      <p:sp>
        <p:nvSpPr>
          <p:cNvPr id="106" name="Google Shape;106;p53"/>
          <p:cNvSpPr>
            <a:spLocks noGrp="1"/>
          </p:cNvSpPr>
          <p:nvPr>
            <p:ph type="ftr" idx="11"/>
          </p:nvPr>
        </p:nvSpPr>
        <p:spPr>
          <a:xfrm>
            <a:off x="10083800" y="6221412"/>
            <a:ext cx="1096400" cy="126800"/>
          </a:xfrm>
          <a:prstGeom prst="roundRect">
            <a:avLst>
              <a:gd name="adj" fmla="val 10800"/>
            </a:avLst>
          </a:prstGeom>
          <a:noFill/>
          <a:ln w="9525" cap="flat" cmpd="sng">
            <a:solidFill>
              <a:schemeClr val="dk2"/>
            </a:solidFill>
            <a:prstDash val="solid"/>
            <a:miter lim="800000"/>
            <a:headEnd type="none" w="sm" len="sm"/>
            <a:tailEnd type="none" w="sm" len="sm"/>
          </a:ln>
        </p:spPr>
        <p:txBody>
          <a:bodyPr spcFirstLastPara="1" wrap="square" lIns="45700" tIns="45700" rIns="91425" bIns="45700" anchor="ctr" anchorCtr="0">
            <a:noAutofit/>
          </a:bodyPr>
          <a:lstStyle>
            <a:lvl1pPr lvl="0" algn="r">
              <a:lnSpc>
                <a:spcPct val="100000"/>
              </a:lnSpc>
              <a:spcBef>
                <a:spcPts val="0"/>
              </a:spcBef>
              <a:spcAft>
                <a:spcPts val="0"/>
              </a:spcAft>
              <a:buSzPts val="1400"/>
              <a:buNone/>
              <a:defRPr sz="667"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5601232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Heavy Text White Title">
  <p:cSld name="Title and Heavy Text White Title">
    <p:spTree>
      <p:nvGrpSpPr>
        <p:cNvPr id="1" name="Shape 107"/>
        <p:cNvGrpSpPr/>
        <p:nvPr/>
      </p:nvGrpSpPr>
      <p:grpSpPr>
        <a:xfrm>
          <a:off x="0" y="0"/>
          <a:ext cx="0" cy="0"/>
          <a:chOff x="0" y="0"/>
          <a:chExt cx="0" cy="0"/>
        </a:xfrm>
      </p:grpSpPr>
      <p:sp>
        <p:nvSpPr>
          <p:cNvPr id="108" name="Google Shape;108;p54"/>
          <p:cNvSpPr txBox="1">
            <a:spLocks noGrp="1"/>
          </p:cNvSpPr>
          <p:nvPr>
            <p:ph type="title"/>
          </p:nvPr>
        </p:nvSpPr>
        <p:spPr>
          <a:xfrm>
            <a:off x="433916" y="452437"/>
            <a:ext cx="9925200" cy="9032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2"/>
              </a:buClr>
              <a:buSzPts val="2200"/>
              <a:buFont typeface="Arial"/>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54"/>
          <p:cNvSpPr txBox="1">
            <a:spLocks noGrp="1"/>
          </p:cNvSpPr>
          <p:nvPr>
            <p:ph type="body" idx="1"/>
          </p:nvPr>
        </p:nvSpPr>
        <p:spPr>
          <a:xfrm>
            <a:off x="431800" y="2096523"/>
            <a:ext cx="5304000" cy="3529600"/>
          </a:xfrm>
          <a:prstGeom prst="rect">
            <a:avLst/>
          </a:prstGeom>
          <a:noFill/>
          <a:ln>
            <a:noFill/>
          </a:ln>
        </p:spPr>
        <p:txBody>
          <a:bodyPr spcFirstLastPara="1" wrap="square" lIns="0" tIns="0" rIns="0" bIns="0" anchor="t" anchorCtr="0">
            <a:noAutofit/>
          </a:bodyPr>
          <a:lstStyle>
            <a:lvl1pPr marL="609585" lvl="0" indent="-304792" algn="l">
              <a:lnSpc>
                <a:spcPct val="115000"/>
              </a:lnSpc>
              <a:spcBef>
                <a:spcPts val="0"/>
              </a:spcBef>
              <a:spcAft>
                <a:spcPts val="0"/>
              </a:spcAft>
              <a:buClr>
                <a:schemeClr val="accent1"/>
              </a:buClr>
              <a:buSzPts val="1100"/>
              <a:buNone/>
              <a:defRPr sz="1467"/>
            </a:lvl1pPr>
            <a:lvl2pPr marL="1219170" lvl="1" indent="-304792" algn="l">
              <a:lnSpc>
                <a:spcPct val="112000"/>
              </a:lnSpc>
              <a:spcBef>
                <a:spcPts val="0"/>
              </a:spcBef>
              <a:spcAft>
                <a:spcPts val="0"/>
              </a:spcAft>
              <a:buClr>
                <a:schemeClr val="dk1"/>
              </a:buClr>
              <a:buSzPts val="1050"/>
              <a:buNone/>
              <a:defRPr sz="1400"/>
            </a:lvl2pPr>
            <a:lvl3pPr marL="1828754" lvl="2" indent="-393690" algn="l">
              <a:lnSpc>
                <a:spcPct val="112000"/>
              </a:lnSpc>
              <a:spcBef>
                <a:spcPts val="0"/>
              </a:spcBef>
              <a:spcAft>
                <a:spcPts val="0"/>
              </a:spcAft>
              <a:buClr>
                <a:schemeClr val="dk1"/>
              </a:buClr>
              <a:buSzPts val="1050"/>
              <a:buChar char="•"/>
              <a:defRPr sz="1400"/>
            </a:lvl3pPr>
            <a:lvl4pPr marL="2438339" lvl="3" indent="-380990" algn="l">
              <a:lnSpc>
                <a:spcPct val="112000"/>
              </a:lnSpc>
              <a:spcBef>
                <a:spcPts val="0"/>
              </a:spcBef>
              <a:spcAft>
                <a:spcPts val="0"/>
              </a:spcAft>
              <a:buClr>
                <a:schemeClr val="dk1"/>
              </a:buClr>
              <a:buSzPts val="900"/>
              <a:buChar char="–"/>
              <a:defRPr sz="1200"/>
            </a:lvl4pPr>
            <a:lvl5pPr marL="3047924" lvl="4" indent="-372524" algn="l">
              <a:lnSpc>
                <a:spcPct val="112000"/>
              </a:lnSpc>
              <a:spcBef>
                <a:spcPts val="0"/>
              </a:spcBef>
              <a:spcAft>
                <a:spcPts val="0"/>
              </a:spcAft>
              <a:buClr>
                <a:schemeClr val="dk1"/>
              </a:buClr>
              <a:buSzPts val="800"/>
              <a:buChar char="•"/>
              <a:defRPr sz="1067"/>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110" name="Google Shape;110;p54"/>
          <p:cNvSpPr txBox="1">
            <a:spLocks noGrp="1"/>
          </p:cNvSpPr>
          <p:nvPr>
            <p:ph type="body" idx="2"/>
          </p:nvPr>
        </p:nvSpPr>
        <p:spPr>
          <a:xfrm>
            <a:off x="6532213" y="2096523"/>
            <a:ext cx="5304000" cy="3529600"/>
          </a:xfrm>
          <a:prstGeom prst="rect">
            <a:avLst/>
          </a:prstGeom>
          <a:noFill/>
          <a:ln>
            <a:noFill/>
          </a:ln>
        </p:spPr>
        <p:txBody>
          <a:bodyPr spcFirstLastPara="1" wrap="square" lIns="0" tIns="0" rIns="0" bIns="0" anchor="t" anchorCtr="0">
            <a:noAutofit/>
          </a:bodyPr>
          <a:lstStyle>
            <a:lvl1pPr marL="609585" lvl="0" indent="-304792" algn="l">
              <a:lnSpc>
                <a:spcPct val="115000"/>
              </a:lnSpc>
              <a:spcBef>
                <a:spcPts val="0"/>
              </a:spcBef>
              <a:spcAft>
                <a:spcPts val="0"/>
              </a:spcAft>
              <a:buClr>
                <a:schemeClr val="accent1"/>
              </a:buClr>
              <a:buSzPts val="1100"/>
              <a:buNone/>
              <a:defRPr sz="1467"/>
            </a:lvl1pPr>
            <a:lvl2pPr marL="1219170" lvl="1" indent="-304792" algn="l">
              <a:lnSpc>
                <a:spcPct val="112000"/>
              </a:lnSpc>
              <a:spcBef>
                <a:spcPts val="0"/>
              </a:spcBef>
              <a:spcAft>
                <a:spcPts val="0"/>
              </a:spcAft>
              <a:buClr>
                <a:schemeClr val="dk1"/>
              </a:buClr>
              <a:buSzPts val="1050"/>
              <a:buNone/>
              <a:defRPr sz="1400"/>
            </a:lvl2pPr>
            <a:lvl3pPr marL="1828754" lvl="2" indent="-393690" algn="l">
              <a:lnSpc>
                <a:spcPct val="112000"/>
              </a:lnSpc>
              <a:spcBef>
                <a:spcPts val="0"/>
              </a:spcBef>
              <a:spcAft>
                <a:spcPts val="0"/>
              </a:spcAft>
              <a:buClr>
                <a:schemeClr val="dk1"/>
              </a:buClr>
              <a:buSzPts val="1050"/>
              <a:buChar char="•"/>
              <a:defRPr sz="1400"/>
            </a:lvl3pPr>
            <a:lvl4pPr marL="2438339" lvl="3" indent="-380990" algn="l">
              <a:lnSpc>
                <a:spcPct val="112000"/>
              </a:lnSpc>
              <a:spcBef>
                <a:spcPts val="0"/>
              </a:spcBef>
              <a:spcAft>
                <a:spcPts val="0"/>
              </a:spcAft>
              <a:buClr>
                <a:schemeClr val="dk1"/>
              </a:buClr>
              <a:buSzPts val="900"/>
              <a:buChar char="–"/>
              <a:defRPr sz="1200"/>
            </a:lvl4pPr>
            <a:lvl5pPr marL="3047924" lvl="4" indent="-372524" algn="l">
              <a:lnSpc>
                <a:spcPct val="112000"/>
              </a:lnSpc>
              <a:spcBef>
                <a:spcPts val="0"/>
              </a:spcBef>
              <a:spcAft>
                <a:spcPts val="0"/>
              </a:spcAft>
              <a:buClr>
                <a:schemeClr val="dk1"/>
              </a:buClr>
              <a:buSzPts val="800"/>
              <a:buChar char="•"/>
              <a:defRPr sz="1067"/>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111" name="Google Shape;111;p54"/>
          <p:cNvSpPr txBox="1">
            <a:spLocks noGrp="1"/>
          </p:cNvSpPr>
          <p:nvPr>
            <p:ph type="sldNum" idx="12"/>
          </p:nvPr>
        </p:nvSpPr>
        <p:spPr>
          <a:xfrm>
            <a:off x="11358033" y="6189663"/>
            <a:ext cx="383200" cy="185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1pPr>
            <a:lvl2pPr marL="0" marR="0" lvl="1"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2pPr>
            <a:lvl3pPr marL="0" marR="0" lvl="2"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3pPr>
            <a:lvl4pPr marL="0" marR="0" lvl="3"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4pPr>
            <a:lvl5pPr marL="0" marR="0" lvl="4"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5pPr>
            <a:lvl6pPr marL="0" marR="0" lvl="5"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6pPr>
            <a:lvl7pPr marL="0" marR="0" lvl="6"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7pPr>
            <a:lvl8pPr marL="0" marR="0" lvl="7"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8pPr>
            <a:lvl9pPr marL="0" marR="0" lvl="8"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9pPr>
          </a:lstStyle>
          <a:p>
            <a:fld id="{00000000-1234-1234-1234-123412341234}" type="slidenum">
              <a:rPr lang="en" smtClean="0"/>
              <a:pPr/>
              <a:t>‹#›</a:t>
            </a:fld>
            <a:endParaRPr lang="en"/>
          </a:p>
        </p:txBody>
      </p:sp>
      <p:sp>
        <p:nvSpPr>
          <p:cNvPr id="112" name="Google Shape;112;p54"/>
          <p:cNvSpPr>
            <a:spLocks noGrp="1"/>
          </p:cNvSpPr>
          <p:nvPr>
            <p:ph type="ftr" idx="11"/>
          </p:nvPr>
        </p:nvSpPr>
        <p:spPr>
          <a:xfrm>
            <a:off x="10083800" y="6221412"/>
            <a:ext cx="1096400" cy="126800"/>
          </a:xfrm>
          <a:prstGeom prst="roundRect">
            <a:avLst>
              <a:gd name="adj" fmla="val 10800"/>
            </a:avLst>
          </a:prstGeom>
          <a:noFill/>
          <a:ln w="9525" cap="flat" cmpd="sng">
            <a:solidFill>
              <a:schemeClr val="dk2"/>
            </a:solidFill>
            <a:prstDash val="solid"/>
            <a:miter lim="800000"/>
            <a:headEnd type="none" w="sm" len="sm"/>
            <a:tailEnd type="none" w="sm" len="sm"/>
          </a:ln>
        </p:spPr>
        <p:txBody>
          <a:bodyPr spcFirstLastPara="1" wrap="square" lIns="45700" tIns="45700" rIns="91425" bIns="45700" anchor="ctr" anchorCtr="0">
            <a:noAutofit/>
          </a:bodyPr>
          <a:lstStyle>
            <a:lvl1pPr lvl="0" algn="r">
              <a:lnSpc>
                <a:spcPct val="100000"/>
              </a:lnSpc>
              <a:spcBef>
                <a:spcPts val="0"/>
              </a:spcBef>
              <a:spcAft>
                <a:spcPts val="0"/>
              </a:spcAft>
              <a:buSzPts val="1400"/>
              <a:buNone/>
              <a:defRPr sz="667"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27661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Master" preserve="1" userDrawn="1">
  <p:cSld name="Content Slide, 1 Header Row">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19E7452-B69C-5209-DB6E-F7804A3BE0A8}"/>
              </a:ext>
              <a:ext uri="{C183D7F6-B498-43B3-948B-1728B52AA6E4}">
                <adec:decorative xmlns:adec="http://schemas.microsoft.com/office/drawing/2017/decorative" val="1"/>
              </a:ext>
            </a:extLst>
          </p:cNvPr>
          <p:cNvPicPr>
            <a:picLocks noChangeAspect="1"/>
          </p:cNvPicPr>
          <p:nvPr userDrawn="1"/>
        </p:nvPicPr>
        <p:blipFill>
          <a:blip r:embed="rId2">
            <a:alphaModFix amt="80000"/>
          </a:blip>
          <a:srcRect r="56581"/>
          <a:stretch/>
        </p:blipFill>
        <p:spPr>
          <a:xfrm>
            <a:off x="308520" y="6000749"/>
            <a:ext cx="923596" cy="538815"/>
          </a:xfrm>
          <a:prstGeom prst="rect">
            <a:avLst/>
          </a:prstGeom>
        </p:spPr>
      </p:pic>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9" name="Title 1">
            <a:extLst>
              <a:ext uri="{FF2B5EF4-FFF2-40B4-BE49-F238E27FC236}">
                <a16:creationId xmlns:a16="http://schemas.microsoft.com/office/drawing/2014/main" id="{76370506-A60A-52E7-D1E7-743C0CB918CB}"/>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CONTENT SLIDE TITLE IN ALL CAPS GOES HERE</a:t>
            </a:r>
          </a:p>
        </p:txBody>
      </p:sp>
      <p:sp>
        <p:nvSpPr>
          <p:cNvPr id="3" name="Text Placeholder 14">
            <a:extLst>
              <a:ext uri="{FF2B5EF4-FFF2-40B4-BE49-F238E27FC236}">
                <a16:creationId xmlns:a16="http://schemas.microsoft.com/office/drawing/2014/main" id="{F4CCF450-2DB9-E1B8-3B28-A6EB826F07EA}"/>
              </a:ext>
            </a:extLst>
          </p:cNvPr>
          <p:cNvSpPr>
            <a:spLocks noGrp="1"/>
          </p:cNvSpPr>
          <p:nvPr>
            <p:ph type="body" sz="quarter" idx="12" hasCustomPrompt="1"/>
          </p:nvPr>
        </p:nvSpPr>
        <p:spPr>
          <a:xfrm>
            <a:off x="343244" y="1117739"/>
            <a:ext cx="11534719" cy="48694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Tree>
    <p:extLst>
      <p:ext uri="{BB962C8B-B14F-4D97-AF65-F5344CB8AC3E}">
        <p14:creationId xmlns:p14="http://schemas.microsoft.com/office/powerpoint/2010/main" val="2608917692"/>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White Title">
  <p:cSld name="Title and Content White Title">
    <p:spTree>
      <p:nvGrpSpPr>
        <p:cNvPr id="1" name="Shape 113"/>
        <p:cNvGrpSpPr/>
        <p:nvPr/>
      </p:nvGrpSpPr>
      <p:grpSpPr>
        <a:xfrm>
          <a:off x="0" y="0"/>
          <a:ext cx="0" cy="0"/>
          <a:chOff x="0" y="0"/>
          <a:chExt cx="0" cy="0"/>
        </a:xfrm>
      </p:grpSpPr>
      <p:sp>
        <p:nvSpPr>
          <p:cNvPr id="114" name="Google Shape;114;p55"/>
          <p:cNvSpPr txBox="1">
            <a:spLocks noGrp="1"/>
          </p:cNvSpPr>
          <p:nvPr>
            <p:ph type="title"/>
          </p:nvPr>
        </p:nvSpPr>
        <p:spPr>
          <a:xfrm>
            <a:off x="433916" y="452437"/>
            <a:ext cx="9925200" cy="9032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2"/>
              </a:buClr>
              <a:buSzPts val="2200"/>
              <a:buFont typeface="Arial"/>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55"/>
          <p:cNvSpPr txBox="1">
            <a:spLocks noGrp="1"/>
          </p:cNvSpPr>
          <p:nvPr>
            <p:ph type="body" idx="1"/>
          </p:nvPr>
        </p:nvSpPr>
        <p:spPr>
          <a:xfrm>
            <a:off x="433917" y="2072640"/>
            <a:ext cx="9929200" cy="3536000"/>
          </a:xfrm>
          <a:prstGeom prst="rect">
            <a:avLst/>
          </a:prstGeom>
          <a:noFill/>
          <a:ln>
            <a:noFill/>
          </a:ln>
        </p:spPr>
        <p:txBody>
          <a:bodyPr spcFirstLastPara="1" wrap="square" lIns="0" tIns="0" rIns="0" bIns="0" anchor="t" anchorCtr="0">
            <a:noAutofit/>
          </a:bodyPr>
          <a:lstStyle>
            <a:lvl1pPr marL="609585" lvl="0" indent="-304792" algn="l">
              <a:lnSpc>
                <a:spcPct val="117000"/>
              </a:lnSpc>
              <a:spcBef>
                <a:spcPts val="0"/>
              </a:spcBef>
              <a:spcAft>
                <a:spcPts val="0"/>
              </a:spcAft>
              <a:buClr>
                <a:schemeClr val="accent1"/>
              </a:buClr>
              <a:buSzPts val="1500"/>
              <a:buNone/>
              <a:defRPr>
                <a:solidFill>
                  <a:schemeClr val="accent1"/>
                </a:solidFill>
              </a:defRPr>
            </a:lvl1pPr>
            <a:lvl2pPr marL="1219170" lvl="1" indent="-304792" algn="l">
              <a:lnSpc>
                <a:spcPct val="117000"/>
              </a:lnSpc>
              <a:spcBef>
                <a:spcPts val="0"/>
              </a:spcBef>
              <a:spcAft>
                <a:spcPts val="0"/>
              </a:spcAft>
              <a:buClr>
                <a:schemeClr val="dk1"/>
              </a:buClr>
              <a:buSzPts val="1800"/>
              <a:buNone/>
              <a:defRPr/>
            </a:lvl2pPr>
            <a:lvl3pPr marL="1828754" lvl="2" indent="-457189" algn="l">
              <a:lnSpc>
                <a:spcPct val="117000"/>
              </a:lnSpc>
              <a:spcBef>
                <a:spcPts val="0"/>
              </a:spcBef>
              <a:spcAft>
                <a:spcPts val="0"/>
              </a:spcAft>
              <a:buClr>
                <a:schemeClr val="dk1"/>
              </a:buClr>
              <a:buSzPts val="1800"/>
              <a:buChar char="•"/>
              <a:defRPr/>
            </a:lvl3pPr>
            <a:lvl4pPr marL="2438339" lvl="3" indent="-457189" algn="l">
              <a:lnSpc>
                <a:spcPct val="117000"/>
              </a:lnSpc>
              <a:spcBef>
                <a:spcPts val="0"/>
              </a:spcBef>
              <a:spcAft>
                <a:spcPts val="0"/>
              </a:spcAft>
              <a:buClr>
                <a:schemeClr val="dk1"/>
              </a:buClr>
              <a:buSzPts val="1800"/>
              <a:buChar char="–"/>
              <a:defRPr/>
            </a:lvl4pPr>
            <a:lvl5pPr marL="3047924" lvl="4" indent="-457189" algn="l">
              <a:lnSpc>
                <a:spcPct val="117000"/>
              </a:lnSpc>
              <a:spcBef>
                <a:spcPts val="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116" name="Google Shape;116;p55"/>
          <p:cNvSpPr txBox="1">
            <a:spLocks noGrp="1"/>
          </p:cNvSpPr>
          <p:nvPr>
            <p:ph type="sldNum" idx="12"/>
          </p:nvPr>
        </p:nvSpPr>
        <p:spPr>
          <a:xfrm>
            <a:off x="11358033" y="6189663"/>
            <a:ext cx="383200" cy="185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1pPr>
            <a:lvl2pPr marL="0" marR="0" lvl="1"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2pPr>
            <a:lvl3pPr marL="0" marR="0" lvl="2"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3pPr>
            <a:lvl4pPr marL="0" marR="0" lvl="3"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4pPr>
            <a:lvl5pPr marL="0" marR="0" lvl="4"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5pPr>
            <a:lvl6pPr marL="0" marR="0" lvl="5"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6pPr>
            <a:lvl7pPr marL="0" marR="0" lvl="6"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7pPr>
            <a:lvl8pPr marL="0" marR="0" lvl="7"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8pPr>
            <a:lvl9pPr marL="0" marR="0" lvl="8"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9pPr>
          </a:lstStyle>
          <a:p>
            <a:fld id="{00000000-1234-1234-1234-123412341234}" type="slidenum">
              <a:rPr lang="en" smtClean="0"/>
              <a:pPr/>
              <a:t>‹#›</a:t>
            </a:fld>
            <a:endParaRPr lang="en"/>
          </a:p>
        </p:txBody>
      </p:sp>
      <p:sp>
        <p:nvSpPr>
          <p:cNvPr id="117" name="Google Shape;117;p55"/>
          <p:cNvSpPr>
            <a:spLocks noGrp="1"/>
          </p:cNvSpPr>
          <p:nvPr>
            <p:ph type="ftr" idx="11"/>
          </p:nvPr>
        </p:nvSpPr>
        <p:spPr>
          <a:xfrm>
            <a:off x="10083800" y="6221412"/>
            <a:ext cx="1096400" cy="126800"/>
          </a:xfrm>
          <a:prstGeom prst="roundRect">
            <a:avLst>
              <a:gd name="adj" fmla="val 10800"/>
            </a:avLst>
          </a:prstGeom>
          <a:noFill/>
          <a:ln w="9525" cap="flat" cmpd="sng">
            <a:solidFill>
              <a:schemeClr val="dk2"/>
            </a:solidFill>
            <a:prstDash val="solid"/>
            <a:miter lim="800000"/>
            <a:headEnd type="none" w="sm" len="sm"/>
            <a:tailEnd type="none" w="sm" len="sm"/>
          </a:ln>
        </p:spPr>
        <p:txBody>
          <a:bodyPr spcFirstLastPara="1" wrap="square" lIns="45700" tIns="45700" rIns="91425" bIns="45700" anchor="ctr" anchorCtr="0">
            <a:noAutofit/>
          </a:bodyPr>
          <a:lstStyle>
            <a:lvl1pPr lvl="0" algn="r">
              <a:lnSpc>
                <a:spcPct val="100000"/>
              </a:lnSpc>
              <a:spcBef>
                <a:spcPts val="0"/>
              </a:spcBef>
              <a:spcAft>
                <a:spcPts val="0"/>
              </a:spcAft>
              <a:buSzPts val="1400"/>
              <a:buNone/>
              <a:defRPr sz="667"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6472906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118"/>
        <p:cNvGrpSpPr/>
        <p:nvPr/>
      </p:nvGrpSpPr>
      <p:grpSpPr>
        <a:xfrm>
          <a:off x="0" y="0"/>
          <a:ext cx="0" cy="0"/>
          <a:chOff x="0" y="0"/>
          <a:chExt cx="0" cy="0"/>
        </a:xfrm>
      </p:grpSpPr>
      <p:sp>
        <p:nvSpPr>
          <p:cNvPr id="119" name="Google Shape;119;p56"/>
          <p:cNvSpPr txBox="1">
            <a:spLocks noGrp="1"/>
          </p:cNvSpPr>
          <p:nvPr>
            <p:ph type="body" idx="1"/>
          </p:nvPr>
        </p:nvSpPr>
        <p:spPr>
          <a:xfrm>
            <a:off x="669056" y="2111809"/>
            <a:ext cx="11087600" cy="4174800"/>
          </a:xfrm>
          <a:prstGeom prst="rect">
            <a:avLst/>
          </a:prstGeom>
          <a:noFill/>
          <a:ln>
            <a:noFill/>
          </a:ln>
        </p:spPr>
        <p:txBody>
          <a:bodyPr spcFirstLastPara="1" wrap="square" lIns="0" tIns="0" rIns="0" bIns="0" anchor="t" anchorCtr="0">
            <a:noAutofit/>
          </a:bodyPr>
          <a:lstStyle>
            <a:lvl1pPr marL="609585" marR="0" lvl="0" indent="-304792" algn="l">
              <a:lnSpc>
                <a:spcPct val="117000"/>
              </a:lnSpc>
              <a:spcBef>
                <a:spcPts val="0"/>
              </a:spcBef>
              <a:spcAft>
                <a:spcPts val="0"/>
              </a:spcAft>
              <a:buSzPts val="1500"/>
              <a:buNone/>
              <a:defRPr sz="2667" b="1" i="0" u="none" strike="noStrike" cap="none">
                <a:solidFill>
                  <a:schemeClr val="dk1"/>
                </a:solidFill>
                <a:latin typeface="Arial"/>
                <a:ea typeface="Arial"/>
                <a:cs typeface="Arial"/>
                <a:sym typeface="Arial"/>
              </a:defRPr>
            </a:lvl1pPr>
            <a:lvl2pPr marL="1219170" marR="0" lvl="1" indent="-423323" algn="l">
              <a:lnSpc>
                <a:spcPct val="117000"/>
              </a:lnSpc>
              <a:spcBef>
                <a:spcPts val="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2pPr>
            <a:lvl3pPr marL="1828754" marR="0" lvl="2" indent="-423323" algn="l">
              <a:lnSpc>
                <a:spcPct val="117000"/>
              </a:lnSpc>
              <a:spcBef>
                <a:spcPts val="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a:lnSpc>
                <a:spcPct val="117000"/>
              </a:lnSpc>
              <a:spcBef>
                <a:spcPts val="0"/>
              </a:spcBef>
              <a:spcAft>
                <a:spcPts val="0"/>
              </a:spcAft>
              <a:buClr>
                <a:schemeClr val="dk1"/>
              </a:buClr>
              <a:buSzPts val="1400"/>
              <a:buFont typeface="Courier New"/>
              <a:buChar char="o"/>
              <a:defRPr sz="1867" b="0" i="0" u="none" strike="noStrike" cap="none">
                <a:solidFill>
                  <a:schemeClr val="dk1"/>
                </a:solidFill>
                <a:latin typeface="Arial"/>
                <a:ea typeface="Arial"/>
                <a:cs typeface="Arial"/>
                <a:sym typeface="Arial"/>
              </a:defRPr>
            </a:lvl4pPr>
            <a:lvl5pPr marL="3047924" marR="0" lvl="4" indent="-423323" algn="l">
              <a:lnSpc>
                <a:spcPct val="117000"/>
              </a:lnSpc>
              <a:spcBef>
                <a:spcPts val="0"/>
              </a:spcBef>
              <a:spcAft>
                <a:spcPts val="0"/>
              </a:spcAft>
              <a:buClr>
                <a:schemeClr val="dk1"/>
              </a:buClr>
              <a:buSzPts val="1400"/>
              <a:buFont typeface="Noto Sans Symbols"/>
              <a:buChar char="⮚"/>
              <a:defRPr sz="1867" b="0" i="0" u="none" strike="noStrike" cap="none">
                <a:solidFill>
                  <a:schemeClr val="dk1"/>
                </a:solidFill>
                <a:latin typeface="Arial"/>
                <a:ea typeface="Arial"/>
                <a:cs typeface="Arial"/>
                <a:sym typeface="Arial"/>
              </a:defRPr>
            </a:lvl5pPr>
            <a:lvl6pPr marL="3657509" marR="0" lvl="5" indent="-474121" algn="l">
              <a:lnSpc>
                <a:spcPct val="9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a:lnSpc>
                <a:spcPct val="9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a:lnSpc>
                <a:spcPct val="9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a:lnSpc>
                <a:spcPct val="9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20" name="Google Shape;120;p56"/>
          <p:cNvSpPr txBox="1">
            <a:spLocks noGrp="1"/>
          </p:cNvSpPr>
          <p:nvPr>
            <p:ph type="body" idx="2"/>
          </p:nvPr>
        </p:nvSpPr>
        <p:spPr>
          <a:xfrm>
            <a:off x="8235615" y="305319"/>
            <a:ext cx="3654400" cy="353600"/>
          </a:xfrm>
          <a:prstGeom prst="rect">
            <a:avLst/>
          </a:prstGeom>
          <a:noFill/>
          <a:ln>
            <a:noFill/>
          </a:ln>
        </p:spPr>
        <p:txBody>
          <a:bodyPr spcFirstLastPara="1" wrap="square" lIns="0" tIns="0" rIns="0" bIns="0" anchor="t" anchorCtr="0">
            <a:noAutofit/>
          </a:bodyPr>
          <a:lstStyle>
            <a:lvl1pPr marL="609585" marR="0" lvl="0" indent="-304792" algn="r">
              <a:lnSpc>
                <a:spcPct val="117000"/>
              </a:lnSpc>
              <a:spcBef>
                <a:spcPts val="0"/>
              </a:spcBef>
              <a:spcAft>
                <a:spcPts val="0"/>
              </a:spcAft>
              <a:buSzPts val="1500"/>
              <a:buNone/>
              <a:defRPr sz="1867" b="1" i="0" u="none" strike="noStrike" cap="none">
                <a:solidFill>
                  <a:schemeClr val="lt1"/>
                </a:solidFill>
                <a:latin typeface="Arial"/>
                <a:ea typeface="Arial"/>
                <a:cs typeface="Arial"/>
                <a:sym typeface="Arial"/>
              </a:defRPr>
            </a:lvl1pPr>
            <a:lvl2pPr marL="1219170" marR="0" lvl="1" indent="-304792" algn="l">
              <a:lnSpc>
                <a:spcPct val="117000"/>
              </a:lnSpc>
              <a:spcBef>
                <a:spcPts val="373"/>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2pPr>
            <a:lvl3pPr marL="1828754" marR="0" lvl="2" indent="-304792" algn="l">
              <a:lnSpc>
                <a:spcPct val="117000"/>
              </a:lnSpc>
              <a:spcBef>
                <a:spcPts val="373"/>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3pPr>
            <a:lvl4pPr marL="2438339" marR="0" lvl="3" indent="-304792" algn="l">
              <a:lnSpc>
                <a:spcPct val="117000"/>
              </a:lnSpc>
              <a:spcBef>
                <a:spcPts val="373"/>
              </a:spcBef>
              <a:spcAft>
                <a:spcPts val="0"/>
              </a:spcAft>
              <a:buClr>
                <a:schemeClr val="dk1"/>
              </a:buClr>
              <a:buSzPts val="1400"/>
              <a:buFont typeface="Courier New"/>
              <a:buNone/>
              <a:defRPr sz="1867" b="0" i="0" u="none" strike="noStrike" cap="none">
                <a:solidFill>
                  <a:schemeClr val="dk1"/>
                </a:solidFill>
                <a:latin typeface="Arial"/>
                <a:ea typeface="Arial"/>
                <a:cs typeface="Arial"/>
                <a:sym typeface="Arial"/>
              </a:defRPr>
            </a:lvl4pPr>
            <a:lvl5pPr marL="3047924" marR="0" lvl="4" indent="-304792" algn="l">
              <a:lnSpc>
                <a:spcPct val="117000"/>
              </a:lnSpc>
              <a:spcBef>
                <a:spcPts val="373"/>
              </a:spcBef>
              <a:spcAft>
                <a:spcPts val="0"/>
              </a:spcAft>
              <a:buClr>
                <a:schemeClr val="dk1"/>
              </a:buClr>
              <a:buSzPts val="1400"/>
              <a:buFont typeface="Noto Sans Symbols"/>
              <a:buNone/>
              <a:defRPr sz="1867" b="0" i="0" u="none" strike="noStrike" cap="none">
                <a:solidFill>
                  <a:schemeClr val="dk1"/>
                </a:solidFill>
                <a:latin typeface="Arial"/>
                <a:ea typeface="Arial"/>
                <a:cs typeface="Arial"/>
                <a:sym typeface="Arial"/>
              </a:defRPr>
            </a:lvl5pPr>
            <a:lvl6pPr marL="3657509" marR="0" lvl="5" indent="-474121" algn="l">
              <a:lnSpc>
                <a:spcPct val="9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a:lnSpc>
                <a:spcPct val="9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a:lnSpc>
                <a:spcPct val="9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a:lnSpc>
                <a:spcPct val="90000"/>
              </a:lnSpc>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21" name="Google Shape;121;p56"/>
          <p:cNvSpPr txBox="1">
            <a:spLocks noGrp="1"/>
          </p:cNvSpPr>
          <p:nvPr>
            <p:ph type="dt" idx="10"/>
          </p:nvPr>
        </p:nvSpPr>
        <p:spPr>
          <a:xfrm>
            <a:off x="609600" y="6356349"/>
            <a:ext cx="2844800" cy="3660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898989"/>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122" name="Google Shape;122;p56"/>
          <p:cNvSpPr txBox="1">
            <a:spLocks noGrp="1"/>
          </p:cNvSpPr>
          <p:nvPr>
            <p:ph type="sldNum" idx="12"/>
          </p:nvPr>
        </p:nvSpPr>
        <p:spPr>
          <a:xfrm>
            <a:off x="8737600" y="6356349"/>
            <a:ext cx="2844800" cy="3660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Arial"/>
              <a:buNone/>
              <a:defRPr sz="16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898989"/>
              </a:buClr>
              <a:buSzPts val="1200"/>
              <a:buFont typeface="Arial"/>
              <a:buNone/>
              <a:defRPr sz="16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898989"/>
              </a:buClr>
              <a:buSzPts val="1200"/>
              <a:buFont typeface="Arial"/>
              <a:buNone/>
              <a:defRPr sz="16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898989"/>
              </a:buClr>
              <a:buSzPts val="1200"/>
              <a:buFont typeface="Arial"/>
              <a:buNone/>
              <a:defRPr sz="16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898989"/>
              </a:buClr>
              <a:buSzPts val="1200"/>
              <a:buFont typeface="Arial"/>
              <a:buNone/>
              <a:defRPr sz="16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898989"/>
              </a:buClr>
              <a:buSzPts val="1200"/>
              <a:buFont typeface="Arial"/>
              <a:buNone/>
              <a:defRPr sz="16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898989"/>
              </a:buClr>
              <a:buSzPts val="1200"/>
              <a:buFont typeface="Arial"/>
              <a:buNone/>
              <a:defRPr sz="16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898989"/>
              </a:buClr>
              <a:buSzPts val="1200"/>
              <a:buFont typeface="Arial"/>
              <a:buNone/>
              <a:defRPr sz="16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898989"/>
              </a:buClr>
              <a:buSzPts val="1200"/>
              <a:buFont typeface="Arial"/>
              <a:buNone/>
              <a:defRPr sz="1600" b="0" i="0" u="none" strike="noStrike" cap="none">
                <a:solidFill>
                  <a:srgbClr val="898989"/>
                </a:solidFill>
                <a:latin typeface="Arial"/>
                <a:ea typeface="Arial"/>
                <a:cs typeface="Arial"/>
                <a:sym typeface="Arial"/>
              </a:defRPr>
            </a:lvl9pPr>
          </a:lstStyle>
          <a:p>
            <a:fld id="{00000000-1234-1234-1234-123412341234}" type="slidenum">
              <a:rPr lang="en" smtClean="0"/>
              <a:pPr/>
              <a:t>‹#›</a:t>
            </a:fld>
            <a:endParaRPr lang="en">
              <a:solidFill>
                <a:schemeClr val="dk2"/>
              </a:solidFill>
              <a:latin typeface="Tahoma"/>
              <a:ea typeface="Tahoma"/>
              <a:cs typeface="Tahoma"/>
              <a:sym typeface="Tahoma"/>
            </a:endParaRPr>
          </a:p>
        </p:txBody>
      </p:sp>
    </p:spTree>
    <p:extLst>
      <p:ext uri="{BB962C8B-B14F-4D97-AF65-F5344CB8AC3E}">
        <p14:creationId xmlns:p14="http://schemas.microsoft.com/office/powerpoint/2010/main" val="22541727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718766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815707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07629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088785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500278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705428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869930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63444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Master" preserve="1" userDrawn="1">
  <p:cSld name="Title, Dark/Light Half">
    <p:bg>
      <p:bgRef idx="1001">
        <a:schemeClr val="bg1"/>
      </p:bgRef>
    </p:bg>
    <p:spTree>
      <p:nvGrpSpPr>
        <p:cNvPr id="1" name="Shape 27"/>
        <p:cNvGrpSpPr/>
        <p:nvPr/>
      </p:nvGrpSpPr>
      <p:grpSpPr>
        <a:xfrm>
          <a:off x="0" y="0"/>
          <a:ext cx="0" cy="0"/>
          <a:chOff x="0" y="0"/>
          <a:chExt cx="0" cy="0"/>
        </a:xfrm>
      </p:grpSpPr>
      <p:sp>
        <p:nvSpPr>
          <p:cNvPr id="5" name="Rounded Rectangle 10">
            <a:extLst>
              <a:ext uri="{FF2B5EF4-FFF2-40B4-BE49-F238E27FC236}">
                <a16:creationId xmlns:a16="http://schemas.microsoft.com/office/drawing/2014/main" id="{0665EDD8-21B9-03B0-FABC-35B0540568DF}"/>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0">
            <a:extLst>
              <a:ext uri="{FF2B5EF4-FFF2-40B4-BE49-F238E27FC236}">
                <a16:creationId xmlns:a16="http://schemas.microsoft.com/office/drawing/2014/main" id="{D779C8B1-2337-A86F-B80B-8D26ABC2098B}"/>
              </a:ext>
            </a:extLst>
          </p:cNvPr>
          <p:cNvSpPr/>
          <p:nvPr userDrawn="1"/>
        </p:nvSpPr>
        <p:spPr>
          <a:xfrm>
            <a:off x="6096000" y="182880"/>
            <a:ext cx="5911596" cy="6492240"/>
          </a:xfrm>
          <a:prstGeom prst="roundRect">
            <a:avLst>
              <a:gd name="adj" fmla="val 3633"/>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5F8F1CD-4233-F6C4-E36A-5C9D178FA14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3" name="Title 1">
            <a:extLst>
              <a:ext uri="{FF2B5EF4-FFF2-40B4-BE49-F238E27FC236}">
                <a16:creationId xmlns:a16="http://schemas.microsoft.com/office/drawing/2014/main" id="{D14C4797-D43F-DC7A-DE66-F60CA7F1A250}"/>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CONTENT SLIDE TITLE IN ALL CAPS GOES HERE</a:t>
            </a:r>
          </a:p>
        </p:txBody>
      </p:sp>
      <p:sp>
        <p:nvSpPr>
          <p:cNvPr id="10" name="Text Placeholder 14">
            <a:extLst>
              <a:ext uri="{FF2B5EF4-FFF2-40B4-BE49-F238E27FC236}">
                <a16:creationId xmlns:a16="http://schemas.microsoft.com/office/drawing/2014/main" id="{D7FD7E50-1AEB-3BFE-8077-6541BADB31EC}"/>
              </a:ext>
            </a:extLst>
          </p:cNvPr>
          <p:cNvSpPr>
            <a:spLocks noGrp="1"/>
          </p:cNvSpPr>
          <p:nvPr>
            <p:ph type="body" sz="quarter" idx="12" hasCustomPrompt="1"/>
          </p:nvPr>
        </p:nvSpPr>
        <p:spPr>
          <a:xfrm>
            <a:off x="343245" y="1117739"/>
            <a:ext cx="5558792" cy="4724304"/>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sp>
        <p:nvSpPr>
          <p:cNvPr id="12" name="Text Placeholder 14">
            <a:extLst>
              <a:ext uri="{FF2B5EF4-FFF2-40B4-BE49-F238E27FC236}">
                <a16:creationId xmlns:a16="http://schemas.microsoft.com/office/drawing/2014/main" id="{CD86D82D-4EF9-AB28-B5A1-3FA29122B822}"/>
              </a:ext>
            </a:extLst>
          </p:cNvPr>
          <p:cNvSpPr>
            <a:spLocks noGrp="1"/>
          </p:cNvSpPr>
          <p:nvPr>
            <p:ph type="body" sz="quarter" idx="13" hasCustomPrompt="1"/>
          </p:nvPr>
        </p:nvSpPr>
        <p:spPr>
          <a:xfrm>
            <a:off x="6369973" y="1131733"/>
            <a:ext cx="5558792" cy="5492368"/>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pic>
        <p:nvPicPr>
          <p:cNvPr id="2" name="Picture 1">
            <a:extLst>
              <a:ext uri="{FF2B5EF4-FFF2-40B4-BE49-F238E27FC236}">
                <a16:creationId xmlns:a16="http://schemas.microsoft.com/office/drawing/2014/main" id="{DC6BEACA-C9BE-54DD-1522-61B7696245DE}"/>
              </a:ext>
              <a:ext uri="{C183D7F6-B498-43B3-948B-1728B52AA6E4}">
                <adec:decorative xmlns:adec="http://schemas.microsoft.com/office/drawing/2017/decorative" val="1"/>
              </a:ext>
            </a:extLst>
          </p:cNvPr>
          <p:cNvPicPr>
            <a:picLocks noChangeAspect="1"/>
          </p:cNvPicPr>
          <p:nvPr userDrawn="1"/>
        </p:nvPicPr>
        <p:blipFill>
          <a:blip r:embed="rId2">
            <a:alphaModFix amt="80000"/>
          </a:blip>
          <a:srcRect r="56581"/>
          <a:stretch/>
        </p:blipFill>
        <p:spPr>
          <a:xfrm>
            <a:off x="308520" y="6000749"/>
            <a:ext cx="923596" cy="538815"/>
          </a:xfrm>
          <a:prstGeom prst="rect">
            <a:avLst/>
          </a:prstGeom>
        </p:spPr>
      </p:pic>
    </p:spTree>
    <p:extLst>
      <p:ext uri="{BB962C8B-B14F-4D97-AF65-F5344CB8AC3E}">
        <p14:creationId xmlns:p14="http://schemas.microsoft.com/office/powerpoint/2010/main" val="2249049771"/>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66360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680773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573953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33916" y="452437"/>
            <a:ext cx="9925200" cy="9032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2"/>
              </a:buClr>
              <a:buSzPts val="2200"/>
              <a:buFont typeface="Arial"/>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3"/>
          <p:cNvSpPr txBox="1">
            <a:spLocks noGrp="1"/>
          </p:cNvSpPr>
          <p:nvPr>
            <p:ph type="body" idx="1"/>
          </p:nvPr>
        </p:nvSpPr>
        <p:spPr>
          <a:xfrm>
            <a:off x="433917" y="2072640"/>
            <a:ext cx="9929200" cy="3536000"/>
          </a:xfrm>
          <a:prstGeom prst="rect">
            <a:avLst/>
          </a:prstGeom>
          <a:noFill/>
          <a:ln>
            <a:noFill/>
          </a:ln>
        </p:spPr>
        <p:txBody>
          <a:bodyPr spcFirstLastPara="1" wrap="square" lIns="0" tIns="0" rIns="0" bIns="0" anchor="t" anchorCtr="0">
            <a:noAutofit/>
          </a:bodyPr>
          <a:lstStyle>
            <a:lvl1pPr marL="609585" lvl="0" indent="-304792" algn="l">
              <a:lnSpc>
                <a:spcPct val="117000"/>
              </a:lnSpc>
              <a:spcBef>
                <a:spcPts val="0"/>
              </a:spcBef>
              <a:spcAft>
                <a:spcPts val="0"/>
              </a:spcAft>
              <a:buClr>
                <a:schemeClr val="accent1"/>
              </a:buClr>
              <a:buSzPts val="1500"/>
              <a:buNone/>
              <a:defRPr>
                <a:solidFill>
                  <a:schemeClr val="accent1"/>
                </a:solidFill>
              </a:defRPr>
            </a:lvl1pPr>
            <a:lvl2pPr marL="1219170" lvl="1" indent="-304792" algn="l">
              <a:lnSpc>
                <a:spcPct val="117000"/>
              </a:lnSpc>
              <a:spcBef>
                <a:spcPts val="0"/>
              </a:spcBef>
              <a:spcAft>
                <a:spcPts val="0"/>
              </a:spcAft>
              <a:buClr>
                <a:schemeClr val="dk1"/>
              </a:buClr>
              <a:buSzPts val="1800"/>
              <a:buNone/>
              <a:defRPr/>
            </a:lvl2pPr>
            <a:lvl3pPr marL="1828754" lvl="2" indent="-457189" algn="l">
              <a:lnSpc>
                <a:spcPct val="117000"/>
              </a:lnSpc>
              <a:spcBef>
                <a:spcPts val="0"/>
              </a:spcBef>
              <a:spcAft>
                <a:spcPts val="0"/>
              </a:spcAft>
              <a:buClr>
                <a:schemeClr val="dk1"/>
              </a:buClr>
              <a:buSzPts val="1800"/>
              <a:buChar char="•"/>
              <a:defRPr/>
            </a:lvl3pPr>
            <a:lvl4pPr marL="2438339" lvl="3" indent="-457189" algn="l">
              <a:lnSpc>
                <a:spcPct val="117000"/>
              </a:lnSpc>
              <a:spcBef>
                <a:spcPts val="0"/>
              </a:spcBef>
              <a:spcAft>
                <a:spcPts val="0"/>
              </a:spcAft>
              <a:buClr>
                <a:schemeClr val="dk1"/>
              </a:buClr>
              <a:buSzPts val="1800"/>
              <a:buChar char="–"/>
              <a:defRPr/>
            </a:lvl4pPr>
            <a:lvl5pPr marL="3047924" lvl="4" indent="-457189" algn="l">
              <a:lnSpc>
                <a:spcPct val="117000"/>
              </a:lnSpc>
              <a:spcBef>
                <a:spcPts val="0"/>
              </a:spcBef>
              <a:spcAft>
                <a:spcPts val="0"/>
              </a:spcAft>
              <a:buClr>
                <a:schemeClr val="dk1"/>
              </a:buClr>
              <a:buSzPts val="18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53" name="Google Shape;53;p13"/>
          <p:cNvSpPr txBox="1">
            <a:spLocks noGrp="1"/>
          </p:cNvSpPr>
          <p:nvPr>
            <p:ph type="sldNum" idx="12"/>
          </p:nvPr>
        </p:nvSpPr>
        <p:spPr>
          <a:xfrm>
            <a:off x="11358033" y="6189663"/>
            <a:ext cx="383200" cy="185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1pPr>
            <a:lvl2pPr marL="0" marR="0" lvl="1"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2pPr>
            <a:lvl3pPr marL="0" marR="0" lvl="2"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3pPr>
            <a:lvl4pPr marL="0" marR="0" lvl="3"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4pPr>
            <a:lvl5pPr marL="0" marR="0" lvl="4"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5pPr>
            <a:lvl6pPr marL="0" marR="0" lvl="5"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6pPr>
            <a:lvl7pPr marL="0" marR="0" lvl="6"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7pPr>
            <a:lvl8pPr marL="0" marR="0" lvl="7"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8pPr>
            <a:lvl9pPr marL="0" marR="0" lvl="8"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9pPr>
          </a:lstStyle>
          <a:p>
            <a:fld id="{00000000-1234-1234-1234-123412341234}" type="slidenum">
              <a:rPr lang="en" smtClean="0"/>
              <a:pPr/>
              <a:t>‹#›</a:t>
            </a:fld>
            <a:endParaRPr lang="en"/>
          </a:p>
        </p:txBody>
      </p:sp>
      <p:sp>
        <p:nvSpPr>
          <p:cNvPr id="54" name="Google Shape;54;p13"/>
          <p:cNvSpPr>
            <a:spLocks noGrp="1"/>
          </p:cNvSpPr>
          <p:nvPr>
            <p:ph type="ftr" idx="11"/>
          </p:nvPr>
        </p:nvSpPr>
        <p:spPr>
          <a:xfrm>
            <a:off x="10083800" y="6221412"/>
            <a:ext cx="1096400" cy="126800"/>
          </a:xfrm>
          <a:prstGeom prst="roundRect">
            <a:avLst>
              <a:gd name="adj" fmla="val 10800"/>
            </a:avLst>
          </a:prstGeom>
          <a:noFill/>
          <a:ln w="9525" cap="flat" cmpd="sng">
            <a:solidFill>
              <a:schemeClr val="dk2"/>
            </a:solidFill>
            <a:prstDash val="solid"/>
            <a:miter lim="800000"/>
            <a:headEnd type="none" w="sm" len="sm"/>
            <a:tailEnd type="none" w="sm" len="sm"/>
          </a:ln>
        </p:spPr>
        <p:txBody>
          <a:bodyPr spcFirstLastPara="1" wrap="square" lIns="45700" tIns="45700" rIns="91425" bIns="45700" anchor="ctr" anchorCtr="0">
            <a:noAutofit/>
          </a:bodyPr>
          <a:lstStyle>
            <a:lvl1pPr lvl="0" algn="r">
              <a:lnSpc>
                <a:spcPct val="100000"/>
              </a:lnSpc>
              <a:spcBef>
                <a:spcPts val="0"/>
              </a:spcBef>
              <a:spcAft>
                <a:spcPts val="0"/>
              </a:spcAft>
              <a:buSzPts val="1400"/>
              <a:buNone/>
              <a:defRPr sz="667"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4311733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Large Text" type="obj">
  <p:cSld name="Title and Large Text">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433916" y="452437"/>
            <a:ext cx="9925200" cy="9032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2"/>
              </a:buClr>
              <a:buSzPts val="2200"/>
              <a:buFont typeface="Arial"/>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4"/>
          <p:cNvSpPr txBox="1">
            <a:spLocks noGrp="1"/>
          </p:cNvSpPr>
          <p:nvPr>
            <p:ph type="body" idx="1"/>
          </p:nvPr>
        </p:nvSpPr>
        <p:spPr>
          <a:xfrm>
            <a:off x="463551" y="2130413"/>
            <a:ext cx="10985200" cy="3529600"/>
          </a:xfrm>
          <a:prstGeom prst="rect">
            <a:avLst/>
          </a:prstGeom>
          <a:noFill/>
          <a:ln>
            <a:noFill/>
          </a:ln>
        </p:spPr>
        <p:txBody>
          <a:bodyPr spcFirstLastPara="1" wrap="square" lIns="0" tIns="0" rIns="0" bIns="0" anchor="t" anchorCtr="0">
            <a:noAutofit/>
          </a:bodyPr>
          <a:lstStyle>
            <a:lvl1pPr marL="609585" lvl="0" indent="-304792" algn="l">
              <a:lnSpc>
                <a:spcPct val="85000"/>
              </a:lnSpc>
              <a:spcBef>
                <a:spcPts val="0"/>
              </a:spcBef>
              <a:spcAft>
                <a:spcPts val="0"/>
              </a:spcAft>
              <a:buClr>
                <a:schemeClr val="accent1"/>
              </a:buClr>
              <a:buSzPts val="5600"/>
              <a:buNone/>
              <a:defRPr sz="7466">
                <a:solidFill>
                  <a:schemeClr val="accent1"/>
                </a:solidFill>
              </a:defRPr>
            </a:lvl1pPr>
            <a:lvl2pPr marL="1219170" lvl="1" indent="-304792" algn="l">
              <a:lnSpc>
                <a:spcPct val="115000"/>
              </a:lnSpc>
              <a:spcBef>
                <a:spcPts val="0"/>
              </a:spcBef>
              <a:spcAft>
                <a:spcPts val="0"/>
              </a:spcAft>
              <a:buClr>
                <a:schemeClr val="dk1"/>
              </a:buClr>
              <a:buSzPts val="1500"/>
              <a:buNone/>
              <a:defRPr/>
            </a:lvl2pPr>
            <a:lvl3pPr marL="1828754" lvl="2" indent="-431789" algn="l">
              <a:lnSpc>
                <a:spcPct val="115000"/>
              </a:lnSpc>
              <a:spcBef>
                <a:spcPts val="0"/>
              </a:spcBef>
              <a:spcAft>
                <a:spcPts val="0"/>
              </a:spcAft>
              <a:buClr>
                <a:schemeClr val="dk1"/>
              </a:buClr>
              <a:buSzPts val="1500"/>
              <a:buChar char="•"/>
              <a:defRPr/>
            </a:lvl3pPr>
            <a:lvl4pPr marL="2438339" lvl="3" indent="-414856" algn="l">
              <a:lnSpc>
                <a:spcPct val="115000"/>
              </a:lnSpc>
              <a:spcBef>
                <a:spcPts val="0"/>
              </a:spcBef>
              <a:spcAft>
                <a:spcPts val="0"/>
              </a:spcAft>
              <a:buClr>
                <a:schemeClr val="dk1"/>
              </a:buClr>
              <a:buSzPts val="1300"/>
              <a:buChar char="–"/>
              <a:defRPr/>
            </a:lvl4pPr>
            <a:lvl5pPr marL="3047924" lvl="4" indent="-397923" algn="l">
              <a:lnSpc>
                <a:spcPct val="115000"/>
              </a:lnSpc>
              <a:spcBef>
                <a:spcPts val="0"/>
              </a:spcBef>
              <a:spcAft>
                <a:spcPts val="0"/>
              </a:spcAft>
              <a:buClr>
                <a:schemeClr val="dk1"/>
              </a:buClr>
              <a:buSzPts val="1100"/>
              <a:buChar char="•"/>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sp>
        <p:nvSpPr>
          <p:cNvPr id="58" name="Google Shape;58;p14"/>
          <p:cNvSpPr txBox="1">
            <a:spLocks noGrp="1"/>
          </p:cNvSpPr>
          <p:nvPr>
            <p:ph type="sldNum" idx="12"/>
          </p:nvPr>
        </p:nvSpPr>
        <p:spPr>
          <a:xfrm>
            <a:off x="11358033" y="6189663"/>
            <a:ext cx="383200" cy="185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1pPr>
            <a:lvl2pPr marL="0" marR="0" lvl="1"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2pPr>
            <a:lvl3pPr marL="0" marR="0" lvl="2"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3pPr>
            <a:lvl4pPr marL="0" marR="0" lvl="3"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4pPr>
            <a:lvl5pPr marL="0" marR="0" lvl="4"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5pPr>
            <a:lvl6pPr marL="0" marR="0" lvl="5"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6pPr>
            <a:lvl7pPr marL="0" marR="0" lvl="6"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7pPr>
            <a:lvl8pPr marL="0" marR="0" lvl="7"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8pPr>
            <a:lvl9pPr marL="0" marR="0" lvl="8" indent="0" algn="r">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9pPr>
          </a:lstStyle>
          <a:p>
            <a:fld id="{00000000-1234-1234-1234-123412341234}" type="slidenum">
              <a:rPr lang="en" smtClean="0"/>
              <a:pPr/>
              <a:t>‹#›</a:t>
            </a:fld>
            <a:endParaRPr lang="en"/>
          </a:p>
        </p:txBody>
      </p:sp>
      <p:sp>
        <p:nvSpPr>
          <p:cNvPr id="59" name="Google Shape;59;p14"/>
          <p:cNvSpPr>
            <a:spLocks noGrp="1"/>
          </p:cNvSpPr>
          <p:nvPr>
            <p:ph type="ftr" idx="11"/>
          </p:nvPr>
        </p:nvSpPr>
        <p:spPr>
          <a:xfrm>
            <a:off x="10083800" y="6221412"/>
            <a:ext cx="1096400" cy="126800"/>
          </a:xfrm>
          <a:prstGeom prst="roundRect">
            <a:avLst>
              <a:gd name="adj" fmla="val 10800"/>
            </a:avLst>
          </a:prstGeom>
          <a:noFill/>
          <a:ln w="9525" cap="flat" cmpd="sng">
            <a:solidFill>
              <a:schemeClr val="dk2"/>
            </a:solidFill>
            <a:prstDash val="solid"/>
            <a:miter lim="800000"/>
            <a:headEnd type="none" w="sm" len="sm"/>
            <a:tailEnd type="none" w="sm" len="sm"/>
          </a:ln>
        </p:spPr>
        <p:txBody>
          <a:bodyPr spcFirstLastPara="1" wrap="square" lIns="45700" tIns="45700" rIns="91425" bIns="45700" anchor="ctr" anchorCtr="0">
            <a:noAutofit/>
          </a:bodyPr>
          <a:lstStyle>
            <a:lvl1pPr lvl="0" algn="r">
              <a:lnSpc>
                <a:spcPct val="100000"/>
              </a:lnSpc>
              <a:spcBef>
                <a:spcPts val="0"/>
              </a:spcBef>
              <a:spcAft>
                <a:spcPts val="0"/>
              </a:spcAft>
              <a:buSzPts val="1400"/>
              <a:buNone/>
              <a:defRPr sz="667" b="1">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0920313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609600" y="274637"/>
            <a:ext cx="10972800" cy="1143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2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5"/>
          <p:cNvSpPr txBox="1">
            <a:spLocks noGrp="1"/>
          </p:cNvSpPr>
          <p:nvPr>
            <p:ph type="body" idx="1"/>
          </p:nvPr>
        </p:nvSpPr>
        <p:spPr>
          <a:xfrm>
            <a:off x="609600" y="1600200"/>
            <a:ext cx="5384800" cy="4526000"/>
          </a:xfrm>
          <a:prstGeom prst="rect">
            <a:avLst/>
          </a:prstGeom>
          <a:noFill/>
          <a:ln>
            <a:noFill/>
          </a:ln>
        </p:spPr>
        <p:txBody>
          <a:bodyPr spcFirstLastPara="1" wrap="square" lIns="91425" tIns="45700" rIns="91425" bIns="45700" anchor="t" anchorCtr="0">
            <a:noAutofit/>
          </a:bodyPr>
          <a:lstStyle>
            <a:lvl1pPr marL="609585" lvl="0" indent="-304792" algn="l">
              <a:lnSpc>
                <a:spcPct val="117000"/>
              </a:lnSpc>
              <a:spcBef>
                <a:spcPts val="747"/>
              </a:spcBef>
              <a:spcAft>
                <a:spcPts val="0"/>
              </a:spcAft>
              <a:buClr>
                <a:schemeClr val="dk1"/>
              </a:buClr>
              <a:buSzPts val="2800"/>
              <a:buFont typeface="Arial"/>
              <a:buNone/>
              <a:defRPr sz="3733"/>
            </a:lvl1pPr>
            <a:lvl2pPr marL="1219170" lvl="1" indent="-304792" algn="l">
              <a:lnSpc>
                <a:spcPct val="117000"/>
              </a:lnSpc>
              <a:spcBef>
                <a:spcPts val="640"/>
              </a:spcBef>
              <a:spcAft>
                <a:spcPts val="0"/>
              </a:spcAft>
              <a:buClr>
                <a:schemeClr val="dk1"/>
              </a:buClr>
              <a:buSzPts val="2400"/>
              <a:buFont typeface="Arial"/>
              <a:buNone/>
              <a:defRPr sz="3200"/>
            </a:lvl2pPr>
            <a:lvl3pPr marL="1828754" lvl="2" indent="-474121" algn="l">
              <a:lnSpc>
                <a:spcPct val="117000"/>
              </a:lnSpc>
              <a:spcBef>
                <a:spcPts val="533"/>
              </a:spcBef>
              <a:spcAft>
                <a:spcPts val="0"/>
              </a:spcAft>
              <a:buClr>
                <a:schemeClr val="dk1"/>
              </a:buClr>
              <a:buSzPts val="2000"/>
              <a:buFont typeface="Arial"/>
              <a:buChar char="•"/>
              <a:defRPr sz="2667"/>
            </a:lvl3pPr>
            <a:lvl4pPr marL="2438339" lvl="3" indent="-457189" algn="l">
              <a:lnSpc>
                <a:spcPct val="117000"/>
              </a:lnSpc>
              <a:spcBef>
                <a:spcPts val="480"/>
              </a:spcBef>
              <a:spcAft>
                <a:spcPts val="0"/>
              </a:spcAft>
              <a:buClr>
                <a:schemeClr val="dk1"/>
              </a:buClr>
              <a:buSzPts val="1800"/>
              <a:buFont typeface="Arial"/>
              <a:buChar char="–"/>
              <a:defRPr sz="2400"/>
            </a:lvl4pPr>
            <a:lvl5pPr marL="3047924" lvl="4" indent="-457189" algn="l">
              <a:lnSpc>
                <a:spcPct val="117000"/>
              </a:lnSpc>
              <a:spcBef>
                <a:spcPts val="480"/>
              </a:spcBef>
              <a:spcAft>
                <a:spcPts val="0"/>
              </a:spcAft>
              <a:buClr>
                <a:schemeClr val="dk1"/>
              </a:buClr>
              <a:buSzPts val="1800"/>
              <a:buFont typeface="Arial"/>
              <a:buChar char="•"/>
              <a:defRPr sz="2400"/>
            </a:lvl5pPr>
            <a:lvl6pPr marL="3657509" lvl="5" indent="-457189" algn="l">
              <a:lnSpc>
                <a:spcPct val="90000"/>
              </a:lnSpc>
              <a:spcBef>
                <a:spcPts val="480"/>
              </a:spcBef>
              <a:spcAft>
                <a:spcPts val="0"/>
              </a:spcAft>
              <a:buClr>
                <a:schemeClr val="dk1"/>
              </a:buClr>
              <a:buSzPts val="1800"/>
              <a:buFont typeface="Arial"/>
              <a:buChar char="•"/>
              <a:defRPr sz="2400"/>
            </a:lvl6pPr>
            <a:lvl7pPr marL="4267093" lvl="6" indent="-457189" algn="l">
              <a:lnSpc>
                <a:spcPct val="90000"/>
              </a:lnSpc>
              <a:spcBef>
                <a:spcPts val="480"/>
              </a:spcBef>
              <a:spcAft>
                <a:spcPts val="0"/>
              </a:spcAft>
              <a:buClr>
                <a:schemeClr val="dk1"/>
              </a:buClr>
              <a:buSzPts val="1800"/>
              <a:buFont typeface="Arial"/>
              <a:buChar char="•"/>
              <a:defRPr sz="2400"/>
            </a:lvl7pPr>
            <a:lvl8pPr marL="4876678" lvl="7" indent="-457189" algn="l">
              <a:lnSpc>
                <a:spcPct val="90000"/>
              </a:lnSpc>
              <a:spcBef>
                <a:spcPts val="480"/>
              </a:spcBef>
              <a:spcAft>
                <a:spcPts val="0"/>
              </a:spcAft>
              <a:buClr>
                <a:schemeClr val="dk1"/>
              </a:buClr>
              <a:buSzPts val="1800"/>
              <a:buFont typeface="Arial"/>
              <a:buChar char="•"/>
              <a:defRPr sz="2400"/>
            </a:lvl8pPr>
            <a:lvl9pPr marL="5486263" lvl="8" indent="-457189" algn="l">
              <a:lnSpc>
                <a:spcPct val="90000"/>
              </a:lnSpc>
              <a:spcBef>
                <a:spcPts val="480"/>
              </a:spcBef>
              <a:spcAft>
                <a:spcPts val="0"/>
              </a:spcAft>
              <a:buClr>
                <a:schemeClr val="dk1"/>
              </a:buClr>
              <a:buSzPts val="1800"/>
              <a:buFont typeface="Arial"/>
              <a:buChar char="•"/>
              <a:defRPr sz="2400"/>
            </a:lvl9pPr>
          </a:lstStyle>
          <a:p>
            <a:endParaRPr/>
          </a:p>
        </p:txBody>
      </p:sp>
      <p:sp>
        <p:nvSpPr>
          <p:cNvPr id="63" name="Google Shape;63;p15"/>
          <p:cNvSpPr txBox="1">
            <a:spLocks noGrp="1"/>
          </p:cNvSpPr>
          <p:nvPr>
            <p:ph type="body" idx="2"/>
          </p:nvPr>
        </p:nvSpPr>
        <p:spPr>
          <a:xfrm>
            <a:off x="6197600" y="1600200"/>
            <a:ext cx="5384800" cy="4526000"/>
          </a:xfrm>
          <a:prstGeom prst="rect">
            <a:avLst/>
          </a:prstGeom>
          <a:noFill/>
          <a:ln>
            <a:noFill/>
          </a:ln>
        </p:spPr>
        <p:txBody>
          <a:bodyPr spcFirstLastPara="1" wrap="square" lIns="91425" tIns="45700" rIns="91425" bIns="45700" anchor="t" anchorCtr="0">
            <a:noAutofit/>
          </a:bodyPr>
          <a:lstStyle>
            <a:lvl1pPr marL="609585" lvl="0" indent="-304792" algn="l">
              <a:lnSpc>
                <a:spcPct val="117000"/>
              </a:lnSpc>
              <a:spcBef>
                <a:spcPts val="747"/>
              </a:spcBef>
              <a:spcAft>
                <a:spcPts val="0"/>
              </a:spcAft>
              <a:buClr>
                <a:schemeClr val="dk1"/>
              </a:buClr>
              <a:buSzPts val="2800"/>
              <a:buFont typeface="Arial"/>
              <a:buNone/>
              <a:defRPr sz="3733"/>
            </a:lvl1pPr>
            <a:lvl2pPr marL="1219170" lvl="1" indent="-304792" algn="l">
              <a:lnSpc>
                <a:spcPct val="117000"/>
              </a:lnSpc>
              <a:spcBef>
                <a:spcPts val="640"/>
              </a:spcBef>
              <a:spcAft>
                <a:spcPts val="0"/>
              </a:spcAft>
              <a:buClr>
                <a:schemeClr val="dk1"/>
              </a:buClr>
              <a:buSzPts val="2400"/>
              <a:buFont typeface="Arial"/>
              <a:buNone/>
              <a:defRPr sz="3200"/>
            </a:lvl2pPr>
            <a:lvl3pPr marL="1828754" lvl="2" indent="-474121" algn="l">
              <a:lnSpc>
                <a:spcPct val="117000"/>
              </a:lnSpc>
              <a:spcBef>
                <a:spcPts val="533"/>
              </a:spcBef>
              <a:spcAft>
                <a:spcPts val="0"/>
              </a:spcAft>
              <a:buClr>
                <a:schemeClr val="dk1"/>
              </a:buClr>
              <a:buSzPts val="2000"/>
              <a:buFont typeface="Arial"/>
              <a:buChar char="•"/>
              <a:defRPr sz="2667"/>
            </a:lvl3pPr>
            <a:lvl4pPr marL="2438339" lvl="3" indent="-457189" algn="l">
              <a:lnSpc>
                <a:spcPct val="117000"/>
              </a:lnSpc>
              <a:spcBef>
                <a:spcPts val="480"/>
              </a:spcBef>
              <a:spcAft>
                <a:spcPts val="0"/>
              </a:spcAft>
              <a:buClr>
                <a:schemeClr val="dk1"/>
              </a:buClr>
              <a:buSzPts val="1800"/>
              <a:buFont typeface="Arial"/>
              <a:buChar char="–"/>
              <a:defRPr sz="2400"/>
            </a:lvl4pPr>
            <a:lvl5pPr marL="3047924" lvl="4" indent="-457189" algn="l">
              <a:lnSpc>
                <a:spcPct val="117000"/>
              </a:lnSpc>
              <a:spcBef>
                <a:spcPts val="480"/>
              </a:spcBef>
              <a:spcAft>
                <a:spcPts val="0"/>
              </a:spcAft>
              <a:buClr>
                <a:schemeClr val="dk1"/>
              </a:buClr>
              <a:buSzPts val="1800"/>
              <a:buFont typeface="Arial"/>
              <a:buChar char="•"/>
              <a:defRPr sz="2400"/>
            </a:lvl5pPr>
            <a:lvl6pPr marL="3657509" lvl="5" indent="-457189" algn="l">
              <a:lnSpc>
                <a:spcPct val="90000"/>
              </a:lnSpc>
              <a:spcBef>
                <a:spcPts val="480"/>
              </a:spcBef>
              <a:spcAft>
                <a:spcPts val="0"/>
              </a:spcAft>
              <a:buClr>
                <a:schemeClr val="dk1"/>
              </a:buClr>
              <a:buSzPts val="1800"/>
              <a:buFont typeface="Arial"/>
              <a:buChar char="•"/>
              <a:defRPr sz="2400"/>
            </a:lvl6pPr>
            <a:lvl7pPr marL="4267093" lvl="6" indent="-457189" algn="l">
              <a:lnSpc>
                <a:spcPct val="90000"/>
              </a:lnSpc>
              <a:spcBef>
                <a:spcPts val="480"/>
              </a:spcBef>
              <a:spcAft>
                <a:spcPts val="0"/>
              </a:spcAft>
              <a:buClr>
                <a:schemeClr val="dk1"/>
              </a:buClr>
              <a:buSzPts val="1800"/>
              <a:buFont typeface="Arial"/>
              <a:buChar char="•"/>
              <a:defRPr sz="2400"/>
            </a:lvl7pPr>
            <a:lvl8pPr marL="4876678" lvl="7" indent="-457189" algn="l">
              <a:lnSpc>
                <a:spcPct val="90000"/>
              </a:lnSpc>
              <a:spcBef>
                <a:spcPts val="480"/>
              </a:spcBef>
              <a:spcAft>
                <a:spcPts val="0"/>
              </a:spcAft>
              <a:buClr>
                <a:schemeClr val="dk1"/>
              </a:buClr>
              <a:buSzPts val="1800"/>
              <a:buFont typeface="Arial"/>
              <a:buChar char="•"/>
              <a:defRPr sz="2400"/>
            </a:lvl8pPr>
            <a:lvl9pPr marL="5486263" lvl="8" indent="-457189" algn="l">
              <a:lnSpc>
                <a:spcPct val="90000"/>
              </a:lnSpc>
              <a:spcBef>
                <a:spcPts val="480"/>
              </a:spcBef>
              <a:spcAft>
                <a:spcPts val="0"/>
              </a:spcAft>
              <a:buClr>
                <a:schemeClr val="dk1"/>
              </a:buClr>
              <a:buSzPts val="1800"/>
              <a:buFont typeface="Arial"/>
              <a:buChar char="•"/>
              <a:defRPr sz="2400"/>
            </a:lvl9pPr>
          </a:lstStyle>
          <a:p>
            <a:endParaRPr/>
          </a:p>
        </p:txBody>
      </p:sp>
      <p:sp>
        <p:nvSpPr>
          <p:cNvPr id="64" name="Google Shape;64;p15"/>
          <p:cNvSpPr txBox="1">
            <a:spLocks noGrp="1"/>
          </p:cNvSpPr>
          <p:nvPr>
            <p:ph type="dt" idx="10"/>
          </p:nvPr>
        </p:nvSpPr>
        <p:spPr>
          <a:xfrm>
            <a:off x="609600" y="6245225"/>
            <a:ext cx="2844800" cy="4764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65" name="Google Shape;65;p15"/>
          <p:cNvSpPr txBox="1">
            <a:spLocks noGrp="1"/>
          </p:cNvSpPr>
          <p:nvPr>
            <p:ph type="ftr" idx="11"/>
          </p:nvPr>
        </p:nvSpPr>
        <p:spPr>
          <a:xfrm>
            <a:off x="4165600" y="6245225"/>
            <a:ext cx="3860800" cy="476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5"/>
          <p:cNvSpPr txBox="1">
            <a:spLocks noGrp="1"/>
          </p:cNvSpPr>
          <p:nvPr>
            <p:ph type="sldNum" idx="12"/>
          </p:nvPr>
        </p:nvSpPr>
        <p:spPr>
          <a:xfrm>
            <a:off x="8737600" y="6245225"/>
            <a:ext cx="2844800" cy="4764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867" b="0" i="0" u="none" strike="noStrike" cap="none">
                <a:solidFill>
                  <a:schemeClr val="dk1"/>
                </a:solidFill>
                <a:latin typeface="Arial"/>
                <a:ea typeface="Arial"/>
                <a:cs typeface="Arial"/>
                <a:sym typeface="Arial"/>
              </a:defRPr>
            </a:lvl9pPr>
          </a:lstStyle>
          <a:p>
            <a:fld id="{00000000-1234-1234-1234-123412341234}" type="slidenum">
              <a:rPr lang="en" smtClean="0"/>
              <a:pPr/>
              <a:t>‹#›</a:t>
            </a:fld>
            <a:endParaRPr lang="en" sz="1600">
              <a:solidFill>
                <a:schemeClr val="dk2"/>
              </a:solidFill>
              <a:latin typeface="Tahoma"/>
              <a:ea typeface="Tahoma"/>
              <a:cs typeface="Tahoma"/>
              <a:sym typeface="Tahoma"/>
            </a:endParaRPr>
          </a:p>
        </p:txBody>
      </p:sp>
    </p:spTree>
    <p:extLst>
      <p:ext uri="{BB962C8B-B14F-4D97-AF65-F5344CB8AC3E}">
        <p14:creationId xmlns:p14="http://schemas.microsoft.com/office/powerpoint/2010/main" val="1969862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Master" preserve="1" userDrawn="1">
  <p:cSld name="2_Banner Two-Line">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536554"/>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8" y="182879"/>
            <a:ext cx="11374751" cy="1103606"/>
          </a:xfrm>
          <a:prstGeom prst="rect">
            <a:avLst/>
          </a:prstGeom>
        </p:spPr>
        <p:txBody>
          <a:bodyPr anchor="t"/>
          <a:lstStyle>
            <a:lvl1pPr algn="l">
              <a:defRPr sz="3600" b="1" kern="1200" cap="none" spc="300" baseline="0">
                <a:solidFill>
                  <a:srgbClr val="212121"/>
                </a:solidFill>
                <a:latin typeface="+mj-lt"/>
              </a:defRPr>
            </a:lvl1pPr>
          </a:lstStyle>
          <a:p>
            <a:r>
              <a:rPr lang="en-US" dirty="0"/>
              <a:t>CLICK TO EDIT TITLE STYLE HERE</a:t>
            </a:r>
            <a:br>
              <a:rPr lang="en-US" dirty="0"/>
            </a:br>
            <a:r>
              <a:rPr lang="en-US" dirty="0"/>
              <a:t>CLICK TO EDIT TITLE STYLE</a:t>
            </a:r>
          </a:p>
        </p:txBody>
      </p:sp>
      <p:sp>
        <p:nvSpPr>
          <p:cNvPr id="8" name="TextBox 7">
            <a:extLst>
              <a:ext uri="{FF2B5EF4-FFF2-40B4-BE49-F238E27FC236}">
                <a16:creationId xmlns:a16="http://schemas.microsoft.com/office/drawing/2014/main" id="{F565ECF3-23F1-3103-21EA-102A81266CE9}"/>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0" name="Text Placeholder 14">
            <a:extLst>
              <a:ext uri="{FF2B5EF4-FFF2-40B4-BE49-F238E27FC236}">
                <a16:creationId xmlns:a16="http://schemas.microsoft.com/office/drawing/2014/main" id="{8D5DB947-69F4-91D3-1F49-4058231FD4A8}"/>
              </a:ext>
            </a:extLst>
          </p:cNvPr>
          <p:cNvSpPr>
            <a:spLocks noGrp="1"/>
          </p:cNvSpPr>
          <p:nvPr>
            <p:ph type="body" sz="quarter" idx="12" hasCustomPrompt="1"/>
          </p:nvPr>
        </p:nvSpPr>
        <p:spPr>
          <a:xfrm>
            <a:off x="343245" y="1505527"/>
            <a:ext cx="11452514" cy="4336516"/>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pic>
        <p:nvPicPr>
          <p:cNvPr id="4" name="Picture 3">
            <a:extLst>
              <a:ext uri="{FF2B5EF4-FFF2-40B4-BE49-F238E27FC236}">
                <a16:creationId xmlns:a16="http://schemas.microsoft.com/office/drawing/2014/main" id="{2603857D-FB09-C258-DFBA-9C136A8F9848}"/>
              </a:ext>
              <a:ext uri="{C183D7F6-B498-43B3-948B-1728B52AA6E4}">
                <adec:decorative xmlns:adec="http://schemas.microsoft.com/office/drawing/2017/decorative" val="1"/>
              </a:ext>
            </a:extLst>
          </p:cNvPr>
          <p:cNvPicPr>
            <a:picLocks noChangeAspect="1"/>
          </p:cNvPicPr>
          <p:nvPr userDrawn="1"/>
        </p:nvPicPr>
        <p:blipFill>
          <a:blip r:embed="rId2">
            <a:alphaModFix amt="80000"/>
          </a:blip>
          <a:srcRect r="56581"/>
          <a:stretch/>
        </p:blipFill>
        <p:spPr>
          <a:xfrm>
            <a:off x="308520" y="6000749"/>
            <a:ext cx="923596" cy="538815"/>
          </a:xfrm>
          <a:prstGeom prst="rect">
            <a:avLst/>
          </a:prstGeom>
        </p:spPr>
      </p:pic>
    </p:spTree>
    <p:extLst>
      <p:ext uri="{BB962C8B-B14F-4D97-AF65-F5344CB8AC3E}">
        <p14:creationId xmlns:p14="http://schemas.microsoft.com/office/powerpoint/2010/main" val="612795482"/>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Master" preserve="1" userDrawn="1">
  <p:cSld name="3_Banner Three-Line">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 Same Side Corner Rectangle 19">
            <a:extLst>
              <a:ext uri="{FF2B5EF4-FFF2-40B4-BE49-F238E27FC236}">
                <a16:creationId xmlns:a16="http://schemas.microsoft.com/office/drawing/2014/main" id="{2ACAE31B-AA45-E952-76B1-BF305596353F}"/>
              </a:ext>
            </a:extLst>
          </p:cNvPr>
          <p:cNvSpPr/>
          <p:nvPr userDrawn="1"/>
        </p:nvSpPr>
        <p:spPr>
          <a:xfrm>
            <a:off x="184403" y="985757"/>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ame Side Corner Rectangle 19">
            <a:extLst>
              <a:ext uri="{FF2B5EF4-FFF2-40B4-BE49-F238E27FC236}">
                <a16:creationId xmlns:a16="http://schemas.microsoft.com/office/drawing/2014/main" id="{58F06D5A-C079-E908-DF94-1094C4FCF31B}"/>
              </a:ext>
            </a:extLst>
          </p:cNvPr>
          <p:cNvSpPr/>
          <p:nvPr userDrawn="1"/>
        </p:nvSpPr>
        <p:spPr>
          <a:xfrm>
            <a:off x="184403" y="666421"/>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F6D6BD-046D-4940-EC28-6977D124056B}"/>
              </a:ext>
            </a:extLst>
          </p:cNvPr>
          <p:cNvSpPr>
            <a:spLocks noGrp="1"/>
          </p:cNvSpPr>
          <p:nvPr>
            <p:ph type="title" hasCustomPrompt="1"/>
          </p:nvPr>
        </p:nvSpPr>
        <p:spPr>
          <a:xfrm>
            <a:off x="421009" y="182880"/>
            <a:ext cx="11259816" cy="1552807"/>
          </a:xfrm>
          <a:prstGeom prst="rect">
            <a:avLst/>
          </a:prstGeom>
        </p:spPr>
        <p:txBody>
          <a:bodyPr anchor="t"/>
          <a:lstStyle>
            <a:lvl1pPr algn="l">
              <a:defRPr sz="3200" b="1" kern="1200" cap="none" spc="300" baseline="0">
                <a:solidFill>
                  <a:srgbClr val="212121"/>
                </a:solidFill>
                <a:latin typeface="+mj-lt"/>
              </a:defRPr>
            </a:lvl1pPr>
          </a:lstStyle>
          <a:p>
            <a:r>
              <a:rPr lang="en-US" dirty="0"/>
              <a:t>CLICK TO EDIT TITLE STYLE CLICK TO EDIT MASTER TITLE STYLE CLICK TO EDIT MASTER TITLE STYLE CLICK TO EDIT MASTER TITLE STYLE</a:t>
            </a:r>
          </a:p>
        </p:txBody>
      </p:sp>
      <p:sp>
        <p:nvSpPr>
          <p:cNvPr id="9" name="TextBox 8">
            <a:extLst>
              <a:ext uri="{FF2B5EF4-FFF2-40B4-BE49-F238E27FC236}">
                <a16:creationId xmlns:a16="http://schemas.microsoft.com/office/drawing/2014/main" id="{FB77E4AA-FCA4-3972-06DB-5E14A29DAE60}"/>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1" name="Text Placeholder 14">
            <a:extLst>
              <a:ext uri="{FF2B5EF4-FFF2-40B4-BE49-F238E27FC236}">
                <a16:creationId xmlns:a16="http://schemas.microsoft.com/office/drawing/2014/main" id="{605C9EAF-523E-2E1F-4FE3-02DCC286DDEA}"/>
              </a:ext>
            </a:extLst>
          </p:cNvPr>
          <p:cNvSpPr>
            <a:spLocks noGrp="1"/>
          </p:cNvSpPr>
          <p:nvPr>
            <p:ph type="body" sz="quarter" idx="12" hasCustomPrompt="1"/>
          </p:nvPr>
        </p:nvSpPr>
        <p:spPr>
          <a:xfrm>
            <a:off x="343245" y="1899893"/>
            <a:ext cx="11452514" cy="3942150"/>
          </a:xfrm>
          <a:prstGeom prst="rect">
            <a:avLst/>
          </a:prstGeom>
        </p:spPr>
        <p:txBody>
          <a:bodyP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pic>
        <p:nvPicPr>
          <p:cNvPr id="5" name="Picture 4">
            <a:extLst>
              <a:ext uri="{FF2B5EF4-FFF2-40B4-BE49-F238E27FC236}">
                <a16:creationId xmlns:a16="http://schemas.microsoft.com/office/drawing/2014/main" id="{D037BB27-FFD9-C3F5-AE49-BCE7D98A7A3B}"/>
              </a:ext>
              <a:ext uri="{C183D7F6-B498-43B3-948B-1728B52AA6E4}">
                <adec:decorative xmlns:adec="http://schemas.microsoft.com/office/drawing/2017/decorative" val="1"/>
              </a:ext>
            </a:extLst>
          </p:cNvPr>
          <p:cNvPicPr>
            <a:picLocks noChangeAspect="1"/>
          </p:cNvPicPr>
          <p:nvPr userDrawn="1"/>
        </p:nvPicPr>
        <p:blipFill>
          <a:blip r:embed="rId2">
            <a:alphaModFix amt="80000"/>
          </a:blip>
          <a:srcRect r="56581"/>
          <a:stretch/>
        </p:blipFill>
        <p:spPr>
          <a:xfrm>
            <a:off x="308520" y="6000749"/>
            <a:ext cx="923596" cy="538815"/>
          </a:xfrm>
          <a:prstGeom prst="rect">
            <a:avLst/>
          </a:prstGeom>
        </p:spPr>
      </p:pic>
    </p:spTree>
    <p:extLst>
      <p:ext uri="{BB962C8B-B14F-4D97-AF65-F5344CB8AC3E}">
        <p14:creationId xmlns:p14="http://schemas.microsoft.com/office/powerpoint/2010/main" val="78180485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Master" preserve="1" userDrawn="1">
  <p:cSld name="Data Slide">
    <p:bg>
      <p:bgRef idx="1001">
        <a:schemeClr val="bg1"/>
      </p:bgRef>
    </p:bg>
    <p:spTree>
      <p:nvGrpSpPr>
        <p:cNvPr id="1" name="Shape 27"/>
        <p:cNvGrpSpPr/>
        <p:nvPr/>
      </p:nvGrpSpPr>
      <p:grpSpPr>
        <a:xfrm>
          <a:off x="0" y="0"/>
          <a:ext cx="0" cy="0"/>
          <a:chOff x="0" y="0"/>
          <a:chExt cx="0" cy="0"/>
        </a:xfrm>
      </p:grpSpPr>
      <p:sp>
        <p:nvSpPr>
          <p:cNvPr id="2" name="Rounded Rectangle 10">
            <a:extLst>
              <a:ext uri="{FF2B5EF4-FFF2-40B4-BE49-F238E27FC236}">
                <a16:creationId xmlns:a16="http://schemas.microsoft.com/office/drawing/2014/main" id="{B8FB882E-71FA-35E5-0625-FCFDFAC078C2}"/>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 Same Side Corner Rectangle 19">
            <a:extLst>
              <a:ext uri="{FF2B5EF4-FFF2-40B4-BE49-F238E27FC236}">
                <a16:creationId xmlns:a16="http://schemas.microsoft.com/office/drawing/2014/main" id="{80D14191-584A-1CBA-5954-0E43A4A214EF}"/>
              </a:ext>
            </a:extLst>
          </p:cNvPr>
          <p:cNvSpPr/>
          <p:nvPr userDrawn="1"/>
        </p:nvSpPr>
        <p:spPr>
          <a:xfrm>
            <a:off x="184403" y="182880"/>
            <a:ext cx="11823192" cy="749931"/>
          </a:xfrm>
          <a:prstGeom prst="round2SameRect">
            <a:avLst>
              <a:gd name="adj1" fmla="val 31537"/>
              <a:gd name="adj2" fmla="val 0"/>
            </a:avLst>
          </a:prstGeom>
          <a:solidFill>
            <a:srgbClr val="D0D0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EC90F05-BB0F-D52B-BBA0-DAC5202FE25D}"/>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20" name="Title 1">
            <a:extLst>
              <a:ext uri="{FF2B5EF4-FFF2-40B4-BE49-F238E27FC236}">
                <a16:creationId xmlns:a16="http://schemas.microsoft.com/office/drawing/2014/main" id="{4B1DE002-C707-22F1-2023-BA50DCA76930}"/>
              </a:ext>
            </a:extLst>
          </p:cNvPr>
          <p:cNvSpPr>
            <a:spLocks noGrp="1"/>
          </p:cNvSpPr>
          <p:nvPr>
            <p:ph type="title" hasCustomPrompt="1"/>
          </p:nvPr>
        </p:nvSpPr>
        <p:spPr>
          <a:xfrm>
            <a:off x="184402" y="233899"/>
            <a:ext cx="11823192" cy="707886"/>
          </a:xfrm>
          <a:prstGeom prst="rect">
            <a:avLst/>
          </a:prstGeom>
        </p:spPr>
        <p:txBody>
          <a:bodyPr wrap="none" lIns="457200" rIns="457200" anchor="t">
            <a:normAutofit/>
          </a:bodyPr>
          <a:lstStyle>
            <a:lvl1pPr algn="l">
              <a:defRPr sz="4000" b="1" kern="1200" cap="none" spc="300" baseline="0">
                <a:solidFill>
                  <a:srgbClr val="212121"/>
                </a:solidFill>
                <a:latin typeface="+mj-lt"/>
              </a:defRPr>
            </a:lvl1pPr>
          </a:lstStyle>
          <a:p>
            <a:r>
              <a:rPr lang="en-US" dirty="0"/>
              <a:t>DATA SLIDE TITLE IN ALL CAPS GOES HERE</a:t>
            </a:r>
          </a:p>
        </p:txBody>
      </p:sp>
      <p:pic>
        <p:nvPicPr>
          <p:cNvPr id="5" name="Picture 4">
            <a:extLst>
              <a:ext uri="{FF2B5EF4-FFF2-40B4-BE49-F238E27FC236}">
                <a16:creationId xmlns:a16="http://schemas.microsoft.com/office/drawing/2014/main" id="{2854303F-A098-FA6B-9FB9-2411405FF6A5}"/>
              </a:ext>
              <a:ext uri="{C183D7F6-B498-43B3-948B-1728B52AA6E4}">
                <adec:decorative xmlns:adec="http://schemas.microsoft.com/office/drawing/2017/decorative" val="1"/>
              </a:ext>
            </a:extLst>
          </p:cNvPr>
          <p:cNvPicPr>
            <a:picLocks noChangeAspect="1"/>
          </p:cNvPicPr>
          <p:nvPr userDrawn="1"/>
        </p:nvPicPr>
        <p:blipFill>
          <a:blip r:embed="rId2">
            <a:alphaModFix amt="80000"/>
          </a:blip>
          <a:srcRect r="56581"/>
          <a:stretch/>
        </p:blipFill>
        <p:spPr>
          <a:xfrm>
            <a:off x="308520" y="6000749"/>
            <a:ext cx="923596" cy="538815"/>
          </a:xfrm>
          <a:prstGeom prst="rect">
            <a:avLst/>
          </a:prstGeom>
        </p:spPr>
      </p:pic>
    </p:spTree>
    <p:extLst>
      <p:ext uri="{BB962C8B-B14F-4D97-AF65-F5344CB8AC3E}">
        <p14:creationId xmlns:p14="http://schemas.microsoft.com/office/powerpoint/2010/main" val="2067916245"/>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Master" preserve="1" userDrawn="1">
  <p:cSld name="Purple Arrow 1/4">
    <p:bg>
      <p:bgRef idx="1001">
        <a:schemeClr val="bg1"/>
      </p:bgRef>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0" y="0"/>
            <a:ext cx="430803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6" name="TextBox 5">
            <a:extLst>
              <a:ext uri="{FF2B5EF4-FFF2-40B4-BE49-F238E27FC236}">
                <a16:creationId xmlns:a16="http://schemas.microsoft.com/office/drawing/2014/main" id="{7E030B5F-E3B4-58B9-D49A-54F524A22DF3}"/>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4" name="Text Placeholder 13">
            <a:extLst>
              <a:ext uri="{FF2B5EF4-FFF2-40B4-BE49-F238E27FC236}">
                <a16:creationId xmlns:a16="http://schemas.microsoft.com/office/drawing/2014/main" id="{16ADF3A6-466E-35D2-3BE0-E603674DBEA6}"/>
              </a:ext>
            </a:extLst>
          </p:cNvPr>
          <p:cNvSpPr>
            <a:spLocks noGrp="1"/>
          </p:cNvSpPr>
          <p:nvPr>
            <p:ph type="body" sz="quarter" idx="11" hasCustomPrompt="1"/>
          </p:nvPr>
        </p:nvSpPr>
        <p:spPr>
          <a:xfrm>
            <a:off x="0" y="948268"/>
            <a:ext cx="3667125" cy="5038875"/>
          </a:xfrm>
          <a:prstGeom prst="rect">
            <a:avLst/>
          </a:prstGeom>
        </p:spPr>
        <p:txBody>
          <a:bodyPr lIns="274320" tIns="0" rIns="182880" anchor="ctr"/>
          <a:lstStyle>
            <a:lvl1pPr>
              <a:defRPr sz="4400" b="1" cap="none" spc="100" baseline="0">
                <a:solidFill>
                  <a:schemeClr val="tx1"/>
                </a:solidFill>
                <a:latin typeface="+mj-lt"/>
              </a:defRPr>
            </a:lvl1pPr>
          </a:lstStyle>
          <a:p>
            <a:pPr lvl="0"/>
            <a:r>
              <a:rPr lang="en-US" dirty="0"/>
              <a:t>CONTENT SLIDE TITLE IN ALL CAPS GOES HERE</a:t>
            </a:r>
          </a:p>
        </p:txBody>
      </p:sp>
      <p:sp>
        <p:nvSpPr>
          <p:cNvPr id="4" name="Text Placeholder 14">
            <a:extLst>
              <a:ext uri="{FF2B5EF4-FFF2-40B4-BE49-F238E27FC236}">
                <a16:creationId xmlns:a16="http://schemas.microsoft.com/office/drawing/2014/main" id="{A79DD6F4-EB48-05DB-8D7E-484AE6EF2307}"/>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rgbClr val="000000"/>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rgbClr val="000000"/>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rgbClr val="000000"/>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173FD6B8-3514-1A51-4F83-57383EE9FB0B}"/>
              </a:ext>
              <a:ext uri="{C183D7F6-B498-43B3-948B-1728B52AA6E4}">
                <adec:decorative xmlns:adec="http://schemas.microsoft.com/office/drawing/2017/decorative" val="1"/>
              </a:ext>
            </a:extLst>
          </p:cNvPr>
          <p:cNvPicPr>
            <a:picLocks noChangeAspect="1"/>
          </p:cNvPicPr>
          <p:nvPr userDrawn="1"/>
        </p:nvPicPr>
        <p:blipFill>
          <a:blip r:embed="rId2">
            <a:alphaModFix amt="80000"/>
          </a:blip>
          <a:srcRect r="56073"/>
          <a:stretch/>
        </p:blipFill>
        <p:spPr>
          <a:xfrm>
            <a:off x="324478" y="6000748"/>
            <a:ext cx="930885" cy="539496"/>
          </a:xfrm>
          <a:prstGeom prst="rect">
            <a:avLst/>
          </a:prstGeom>
        </p:spPr>
      </p:pic>
    </p:spTree>
    <p:extLst>
      <p:ext uri="{BB962C8B-B14F-4D97-AF65-F5344CB8AC3E}">
        <p14:creationId xmlns:p14="http://schemas.microsoft.com/office/powerpoint/2010/main" val="148228914"/>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Master" preserve="1" userDrawn="1">
  <p:cSld name="White Arrow 1/4">
    <p:bg>
      <p:bgPr>
        <a:solidFill>
          <a:schemeClr val="bg1"/>
        </a:solidFill>
        <a:effectLst/>
      </p:bgPr>
    </p:bg>
    <p:spTree>
      <p:nvGrpSpPr>
        <p:cNvPr id="1" name="Shape 27"/>
        <p:cNvGrpSpPr/>
        <p:nvPr/>
      </p:nvGrpSpPr>
      <p:grpSpPr>
        <a:xfrm>
          <a:off x="0" y="0"/>
          <a:ext cx="0" cy="0"/>
          <a:chOff x="0" y="0"/>
          <a:chExt cx="0" cy="0"/>
        </a:xfrm>
      </p:grpSpPr>
      <p:sp>
        <p:nvSpPr>
          <p:cNvPr id="7" name="Rounded Rectangle 10">
            <a:extLst>
              <a:ext uri="{FF2B5EF4-FFF2-40B4-BE49-F238E27FC236}">
                <a16:creationId xmlns:a16="http://schemas.microsoft.com/office/drawing/2014/main" id="{8985F144-A9DF-83A1-8464-63804C02E323}"/>
              </a:ext>
            </a:extLst>
          </p:cNvPr>
          <p:cNvSpPr/>
          <p:nvPr userDrawn="1"/>
        </p:nvSpPr>
        <p:spPr>
          <a:xfrm>
            <a:off x="184404" y="182880"/>
            <a:ext cx="11823192" cy="6492240"/>
          </a:xfrm>
          <a:prstGeom prst="roundRect">
            <a:avLst>
              <a:gd name="adj" fmla="val 3633"/>
            </a:avLst>
          </a:pr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Freeform 14">
            <a:extLst>
              <a:ext uri="{FF2B5EF4-FFF2-40B4-BE49-F238E27FC236}">
                <a16:creationId xmlns:a16="http://schemas.microsoft.com/office/drawing/2014/main" id="{27E5CA52-16C4-14DC-0BC7-CB2F56B8B48B}"/>
              </a:ext>
            </a:extLst>
          </p:cNvPr>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4328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4" name="Freeform 14">
            <a:extLst>
              <a:ext uri="{FF2B5EF4-FFF2-40B4-BE49-F238E27FC236}">
                <a16:creationId xmlns:a16="http://schemas.microsoft.com/office/drawing/2014/main" id="{9DCC4E8E-F94C-56F9-900D-B90BA45E91D1}"/>
              </a:ext>
            </a:extLst>
          </p:cNvPr>
          <p:cNvSpPr/>
          <p:nvPr userDrawn="1"/>
        </p:nvSpPr>
        <p:spPr bwMode="ltGray">
          <a:xfrm>
            <a:off x="0" y="0"/>
            <a:ext cx="430803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srgbClr val="000000"/>
              </a:solidFill>
              <a:latin typeface="+mn-lt"/>
              <a:ea typeface="+mn-ea"/>
              <a:cs typeface="+mn-cs"/>
              <a:sym typeface="Trebuchet MS" panose="020B0603020202020204" pitchFamily="34" charset="0"/>
            </a:endParaRPr>
          </a:p>
        </p:txBody>
      </p:sp>
      <p:sp>
        <p:nvSpPr>
          <p:cNvPr id="2" name="Rounded Rectangle 10">
            <a:extLst>
              <a:ext uri="{FF2B5EF4-FFF2-40B4-BE49-F238E27FC236}">
                <a16:creationId xmlns:a16="http://schemas.microsoft.com/office/drawing/2014/main" id="{96BDA8E7-F87B-7F9D-32BF-D8E9172827CB}"/>
              </a:ext>
            </a:extLst>
          </p:cNvPr>
          <p:cNvSpPr/>
          <p:nvPr userDrawn="1"/>
        </p:nvSpPr>
        <p:spPr>
          <a:xfrm>
            <a:off x="184404" y="189395"/>
            <a:ext cx="11823192" cy="6492240"/>
          </a:xfrm>
          <a:prstGeom prst="roundRect">
            <a:avLst>
              <a:gd name="adj" fmla="val 3633"/>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F15DA5A-D0AA-CA9A-3C70-36764170E975}"/>
              </a:ext>
            </a:extLst>
          </p:cNvPr>
          <p:cNvSpPr txBox="1"/>
          <p:nvPr userDrawn="1"/>
        </p:nvSpPr>
        <p:spPr>
          <a:xfrm>
            <a:off x="7487728" y="6688726"/>
            <a:ext cx="4308032" cy="159114"/>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9AC43D-5DC4-024B-AFF4-B117145A8785}" type="datetime1">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3/31/2026</a:t>
            </a:fld>
            <a:r>
              <a:rPr lang="en-US" sz="1000" b="1" kern="1200">
                <a:solidFill>
                  <a:srgbClr val="8B7FA0"/>
                </a:solidFill>
                <a:latin typeface="+mn-lt"/>
                <a:ea typeface="+mn-ea"/>
                <a:cs typeface="+mn-cs"/>
                <a:sym typeface="Trebuchet MS" panose="020B0603020202020204" pitchFamily="34" charset="0"/>
              </a:rPr>
              <a:t> | </a:t>
            </a:r>
            <a:fld id="{DFCF27A5-1A5B-48D3-A060-2758FFBB1ADD}" type="slidenum">
              <a:rPr lang="en-US" sz="1000" b="1" kern="1200" smtClean="0">
                <a:solidFill>
                  <a:srgbClr val="8B7FA0"/>
                </a:solidFill>
                <a:latin typeface="+mn-lt"/>
                <a:ea typeface="+mn-ea"/>
                <a:cs typeface="+mn-cs"/>
                <a:sym typeface="Trebuchet MS" panose="020B0603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r>
              <a:rPr lang="en-US" sz="1000" b="1" kern="1200">
                <a:solidFill>
                  <a:srgbClr val="8B7FA0"/>
                </a:solidFill>
                <a:latin typeface="+mn-lt"/>
                <a:ea typeface="+mn-ea"/>
                <a:cs typeface="+mn-cs"/>
                <a:sym typeface="Trebuchet MS" panose="020B0603020202020204" pitchFamily="34" charset="0"/>
              </a:rPr>
              <a:t> </a:t>
            </a:r>
          </a:p>
        </p:txBody>
      </p:sp>
      <p:sp>
        <p:nvSpPr>
          <p:cNvPr id="11" name="Text Placeholder 13">
            <a:extLst>
              <a:ext uri="{FF2B5EF4-FFF2-40B4-BE49-F238E27FC236}">
                <a16:creationId xmlns:a16="http://schemas.microsoft.com/office/drawing/2014/main" id="{2E753A3C-54E6-15C0-0475-C91AEC282190}"/>
              </a:ext>
            </a:extLst>
          </p:cNvPr>
          <p:cNvSpPr>
            <a:spLocks noGrp="1"/>
          </p:cNvSpPr>
          <p:nvPr>
            <p:ph type="body" sz="quarter" idx="11" hasCustomPrompt="1"/>
          </p:nvPr>
        </p:nvSpPr>
        <p:spPr>
          <a:xfrm>
            <a:off x="0" y="948268"/>
            <a:ext cx="3667125" cy="5038875"/>
          </a:xfrm>
          <a:prstGeom prst="rect">
            <a:avLst/>
          </a:prstGeom>
        </p:spPr>
        <p:txBody>
          <a:bodyPr lIns="274320" tIns="0" rIns="182880" anchor="ctr"/>
          <a:lstStyle>
            <a:lvl1pPr>
              <a:defRPr sz="4400" b="1" cap="none" spc="100" baseline="0">
                <a:solidFill>
                  <a:srgbClr val="000000"/>
                </a:solidFill>
                <a:latin typeface="+mj-lt"/>
              </a:defRPr>
            </a:lvl1pPr>
          </a:lstStyle>
          <a:p>
            <a:pPr lvl="0"/>
            <a:r>
              <a:rPr lang="en-US" dirty="0"/>
              <a:t>CONTENT SLIDE TITLE IN ALL CAPS GOES HERE</a:t>
            </a:r>
          </a:p>
        </p:txBody>
      </p:sp>
      <p:sp>
        <p:nvSpPr>
          <p:cNvPr id="6" name="Text Placeholder 14">
            <a:extLst>
              <a:ext uri="{FF2B5EF4-FFF2-40B4-BE49-F238E27FC236}">
                <a16:creationId xmlns:a16="http://schemas.microsoft.com/office/drawing/2014/main" id="{45E2F550-8ECC-DA65-B77A-99FF2E911E11}"/>
              </a:ext>
            </a:extLst>
          </p:cNvPr>
          <p:cNvSpPr>
            <a:spLocks noGrp="1"/>
          </p:cNvSpPr>
          <p:nvPr>
            <p:ph type="body" sz="quarter" idx="12" hasCustomPrompt="1"/>
          </p:nvPr>
        </p:nvSpPr>
        <p:spPr>
          <a:xfrm>
            <a:off x="4308031" y="169274"/>
            <a:ext cx="7487727" cy="6519452"/>
          </a:xfrm>
          <a:prstGeom prst="rect">
            <a:avLst/>
          </a:prstGeom>
        </p:spPr>
        <p:txBody>
          <a:bodyPr anchor="ctr"/>
          <a:lstStyle>
            <a:lvl1pPr marL="457200" indent="-457200">
              <a:lnSpc>
                <a:spcPct val="100000"/>
              </a:lnSpc>
              <a:spcBef>
                <a:spcPts val="800"/>
              </a:spcBef>
              <a:spcAft>
                <a:spcPts val="600"/>
              </a:spcAft>
              <a:buClrTx/>
              <a:buFont typeface="Arial" panose="020B0604020202020204" pitchFamily="34" charset="0"/>
              <a:buChar char="•"/>
              <a:defRPr sz="3200" b="0">
                <a:solidFill>
                  <a:schemeClr val="bg1"/>
                </a:solidFill>
              </a:defRPr>
            </a:lvl1pPr>
            <a:lvl2pPr marL="617220" indent="-356616">
              <a:lnSpc>
                <a:spcPct val="100000"/>
              </a:lnSpc>
              <a:spcBef>
                <a:spcPts val="800"/>
              </a:spcBef>
              <a:spcAft>
                <a:spcPts val="600"/>
              </a:spcAft>
              <a:buClrTx/>
              <a:buFont typeface="Arial" panose="020B0604020202020204" pitchFamily="34" charset="0"/>
              <a:buChar char="•"/>
              <a:defRPr sz="3200" b="0">
                <a:solidFill>
                  <a:schemeClr val="bg1"/>
                </a:solidFill>
              </a:defRPr>
            </a:lvl2pPr>
            <a:lvl3pPr marL="1074420" indent="-434340">
              <a:lnSpc>
                <a:spcPct val="100000"/>
              </a:lnSpc>
              <a:spcBef>
                <a:spcPts val="800"/>
              </a:spcBef>
              <a:spcAft>
                <a:spcPts val="600"/>
              </a:spcAft>
              <a:buClrTx/>
              <a:buFont typeface="Arial" panose="020B0604020202020204" pitchFamily="34" charset="0"/>
              <a:buChar char="–"/>
              <a:defRPr sz="3200" b="0">
                <a:solidFill>
                  <a:schemeClr val="bg1"/>
                </a:solidFill>
              </a:defRPr>
            </a:lvl3pPr>
            <a:lvl4pPr>
              <a:lnSpc>
                <a:spcPct val="100000"/>
              </a:lnSpc>
              <a:spcBef>
                <a:spcPts val="800"/>
              </a:spcBef>
              <a:spcAft>
                <a:spcPts val="600"/>
              </a:spcAft>
              <a:defRPr sz="2800" b="0">
                <a:solidFill>
                  <a:srgbClr val="000000"/>
                </a:solidFill>
              </a:defRPr>
            </a:lvl4pPr>
            <a:lvl5pPr>
              <a:lnSpc>
                <a:spcPct val="100000"/>
              </a:lnSpc>
              <a:spcBef>
                <a:spcPts val="800"/>
              </a:spcBef>
              <a:spcAft>
                <a:spcPts val="600"/>
              </a:spcAft>
              <a:defRPr sz="2800" b="0">
                <a:solidFill>
                  <a:srgbClr val="000000"/>
                </a:solidFill>
              </a:defRPr>
            </a:lvl5pPr>
          </a:lstStyle>
          <a:p>
            <a:pPr lvl="0"/>
            <a:r>
              <a:rPr lang="en-US" dirty="0"/>
              <a:t>Some content goes here; Remove the bullet if needed</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DC960CD0-9E8C-68C7-C0DC-25FBB21EDB0B}"/>
              </a:ext>
              <a:ext uri="{C183D7F6-B498-43B3-948B-1728B52AA6E4}">
                <adec:decorative xmlns:adec="http://schemas.microsoft.com/office/drawing/2017/decorative" val="1"/>
              </a:ext>
            </a:extLst>
          </p:cNvPr>
          <p:cNvPicPr>
            <a:picLocks noChangeAspect="1"/>
          </p:cNvPicPr>
          <p:nvPr userDrawn="1"/>
        </p:nvPicPr>
        <p:blipFill>
          <a:blip r:embed="rId2">
            <a:alphaModFix amt="80000"/>
          </a:blip>
          <a:srcRect r="56581"/>
          <a:stretch/>
        </p:blipFill>
        <p:spPr>
          <a:xfrm>
            <a:off x="308520" y="6000749"/>
            <a:ext cx="923596" cy="538815"/>
          </a:xfrm>
          <a:prstGeom prst="rect">
            <a:avLst/>
          </a:prstGeom>
        </p:spPr>
      </p:pic>
    </p:spTree>
    <p:extLst>
      <p:ext uri="{BB962C8B-B14F-4D97-AF65-F5344CB8AC3E}">
        <p14:creationId xmlns:p14="http://schemas.microsoft.com/office/powerpoint/2010/main" val="163647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6.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3.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4.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Shape 21"/>
        <p:cNvGrpSpPr/>
        <p:nvPr/>
      </p:nvGrpSpPr>
      <p:grpSpPr>
        <a:xfrm>
          <a:off x="0" y="0"/>
          <a:ext cx="0" cy="0"/>
          <a:chOff x="0" y="0"/>
          <a:chExt cx="0" cy="0"/>
        </a:xfrm>
      </p:grpSpPr>
      <p:sp>
        <p:nvSpPr>
          <p:cNvPr id="2" name="Rounded Rectangle 10">
            <a:extLst>
              <a:ext uri="{FF2B5EF4-FFF2-40B4-BE49-F238E27FC236}">
                <a16:creationId xmlns:a16="http://schemas.microsoft.com/office/drawing/2014/main" id="{5C801D63-5C4F-2046-E8CF-875DBC415A9D}"/>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10">
            <a:extLst>
              <a:ext uri="{FF2B5EF4-FFF2-40B4-BE49-F238E27FC236}">
                <a16:creationId xmlns:a16="http://schemas.microsoft.com/office/drawing/2014/main" id="{665CAAB7-6DA3-B0A1-5198-61F54926290A}"/>
              </a:ext>
            </a:extLst>
          </p:cNvPr>
          <p:cNvSpPr/>
          <p:nvPr userDrawn="1"/>
        </p:nvSpPr>
        <p:spPr>
          <a:xfrm>
            <a:off x="184404" y="189395"/>
            <a:ext cx="11823192" cy="6492240"/>
          </a:xfrm>
          <a:prstGeom prst="roundRect">
            <a:avLst>
              <a:gd name="adj" fmla="val 363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1241656"/>
      </p:ext>
    </p:extLst>
  </p:cSld>
  <p:clrMap bg1="lt1" tx1="dk1" bg2="lt2" tx2="dk2" accent1="accent1" accent2="accent2" accent3="accent3" accent4="accent4" accent5="accent5" accent6="accent6" hlink="hlink" folHlink="folHlink"/>
  <p:sldLayoutIdLst>
    <p:sldLayoutId id="2147483659" r:id="rId1"/>
    <p:sldLayoutId id="2147483664" r:id="rId2"/>
    <p:sldLayoutId id="2147483697" r:id="rId3"/>
    <p:sldLayoutId id="2147483681" r:id="rId4"/>
    <p:sldLayoutId id="2147483698" r:id="rId5"/>
    <p:sldLayoutId id="2147483699" r:id="rId6"/>
    <p:sldLayoutId id="2147483703" r:id="rId7"/>
    <p:sldLayoutId id="2147483675" r:id="rId8"/>
    <p:sldLayoutId id="2147483695" r:id="rId9"/>
    <p:sldLayoutId id="2147483702" r:id="rId10"/>
    <p:sldLayoutId id="2147483660" r:id="rId11"/>
    <p:sldLayoutId id="2147483663" r:id="rId12"/>
    <p:sldLayoutId id="2147483680" r:id="rId13"/>
    <p:sldLayoutId id="2147483701" r:id="rId14"/>
  </p:sldLayoutIdLst>
  <p:hf sldNum="0" hdr="0" ftr="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3600" b="1"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pic>
        <p:nvPicPr>
          <p:cNvPr id="6" name="Google Shape;6;p38"/>
          <p:cNvPicPr preferRelativeResize="0"/>
          <p:nvPr/>
        </p:nvPicPr>
        <p:blipFill rotWithShape="1">
          <a:blip r:embed="rId3">
            <a:alphaModFix/>
          </a:blip>
          <a:srcRect/>
          <a:stretch/>
        </p:blipFill>
        <p:spPr>
          <a:xfrm>
            <a:off x="332316" y="347663"/>
            <a:ext cx="1560512" cy="884237"/>
          </a:xfrm>
          <a:prstGeom prst="rect">
            <a:avLst/>
          </a:prstGeom>
          <a:noFill/>
          <a:ln>
            <a:noFill/>
          </a:ln>
        </p:spPr>
      </p:pic>
      <p:sp>
        <p:nvSpPr>
          <p:cNvPr id="7" name="Google Shape;7;p38"/>
          <p:cNvSpPr txBox="1">
            <a:spLocks noGrp="1"/>
          </p:cNvSpPr>
          <p:nvPr>
            <p:ph type="title"/>
          </p:nvPr>
        </p:nvSpPr>
        <p:spPr>
          <a:xfrm>
            <a:off x="433916" y="452437"/>
            <a:ext cx="9925200" cy="9032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2"/>
              </a:buClr>
              <a:buSzPts val="2200"/>
              <a:buFont typeface="Arial"/>
              <a:buNone/>
              <a:defRPr sz="22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38"/>
          <p:cNvSpPr txBox="1">
            <a:spLocks noGrp="1"/>
          </p:cNvSpPr>
          <p:nvPr>
            <p:ph type="body" idx="1"/>
          </p:nvPr>
        </p:nvSpPr>
        <p:spPr>
          <a:xfrm>
            <a:off x="433916" y="2071687"/>
            <a:ext cx="9925200" cy="3528800"/>
          </a:xfrm>
          <a:prstGeom prst="rect">
            <a:avLst/>
          </a:prstGeom>
          <a:noFill/>
          <a:ln>
            <a:noFill/>
          </a:ln>
        </p:spPr>
        <p:txBody>
          <a:bodyPr spcFirstLastPara="1" wrap="square" lIns="0" tIns="0" rIns="0" bIns="0" anchor="t" anchorCtr="0">
            <a:noAutofit/>
          </a:bodyPr>
          <a:lstStyle>
            <a:lvl1pPr marL="457200" marR="0" lvl="0" indent="-228600" algn="l" rtl="0">
              <a:lnSpc>
                <a:spcPct val="117000"/>
              </a:lnSpc>
              <a:spcBef>
                <a:spcPts val="0"/>
              </a:spcBef>
              <a:spcAft>
                <a:spcPts val="0"/>
              </a:spcAft>
              <a:buClr>
                <a:schemeClr val="accent1"/>
              </a:buClr>
              <a:buSzPts val="1500"/>
              <a:buFont typeface="Arial"/>
              <a:buNone/>
              <a:defRPr sz="1500" b="1" i="0" u="none" strike="noStrike" cap="none">
                <a:solidFill>
                  <a:schemeClr val="accent1"/>
                </a:solidFill>
                <a:latin typeface="Arial"/>
                <a:ea typeface="Arial"/>
                <a:cs typeface="Arial"/>
                <a:sym typeface="Arial"/>
              </a:defRPr>
            </a:lvl1pPr>
            <a:lvl2pPr marL="914400" marR="0" lvl="1" indent="-228600" algn="l" rtl="0">
              <a:lnSpc>
                <a:spcPct val="117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2pPr>
            <a:lvl3pPr marL="1371600" marR="0" lvl="2" indent="-323850" algn="l" rtl="0">
              <a:lnSpc>
                <a:spcPct val="117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1150" algn="l" rtl="0">
              <a:lnSpc>
                <a:spcPct val="117000"/>
              </a:lnSpc>
              <a:spcBef>
                <a:spcPts val="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4pPr>
            <a:lvl5pPr marL="2286000" marR="0" lvl="4" indent="-298450" algn="l" rtl="0">
              <a:lnSpc>
                <a:spcPct val="117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9" name="Google Shape;9;p38"/>
          <p:cNvSpPr>
            <a:spLocks noGrp="1"/>
          </p:cNvSpPr>
          <p:nvPr>
            <p:ph type="ftr" idx="11"/>
          </p:nvPr>
        </p:nvSpPr>
        <p:spPr>
          <a:xfrm>
            <a:off x="9317567" y="604837"/>
            <a:ext cx="2438400" cy="292400"/>
          </a:xfrm>
          <a:prstGeom prst="roundRect">
            <a:avLst>
              <a:gd name="adj" fmla="val 10800"/>
            </a:avLst>
          </a:prstGeom>
          <a:noFill/>
          <a:ln w="19050" cap="flat" cmpd="sng">
            <a:solidFill>
              <a:schemeClr val="lt1"/>
            </a:solidFill>
            <a:prstDash val="solid"/>
            <a:miter lim="800000"/>
            <a:headEnd type="none" w="sm" len="sm"/>
            <a:tailEnd type="none" w="sm" len="sm"/>
          </a:ln>
        </p:spPr>
        <p:txBody>
          <a:bodyPr spcFirstLastPara="1" wrap="square" lIns="18287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67" b="1" i="0" u="none" strike="noStrike" cap="none">
                <a:solidFill>
                  <a:schemeClr val="lt1"/>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ahoma"/>
                <a:ea typeface="Tahoma"/>
                <a:cs typeface="Tahoma"/>
                <a:sym typeface="Tahoma"/>
              </a:defRPr>
            </a:lvl9pPr>
          </a:lstStyle>
          <a:p>
            <a:endParaRPr/>
          </a:p>
        </p:txBody>
      </p:sp>
    </p:spTree>
    <p:extLst>
      <p:ext uri="{BB962C8B-B14F-4D97-AF65-F5344CB8AC3E}">
        <p14:creationId xmlns:p14="http://schemas.microsoft.com/office/powerpoint/2010/main" val="2135692216"/>
      </p:ext>
    </p:extLst>
  </p:cSld>
  <p:clrMap bg1="lt1" tx1="dk1" bg2="dk2" tx2="lt2" accent1="accent1" accent2="accent2" accent3="accent3" accent4="accent4" accent5="accent5" accent6="accent6" hlink="hlink" folHlink="folHlink"/>
  <p:sldLayoutIdLst>
    <p:sldLayoutId id="214748370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
        <p:cNvGrpSpPr/>
        <p:nvPr/>
      </p:nvGrpSpPr>
      <p:grpSpPr>
        <a:xfrm>
          <a:off x="0" y="0"/>
          <a:ext cx="0" cy="0"/>
          <a:chOff x="0" y="0"/>
          <a:chExt cx="0" cy="0"/>
        </a:xfrm>
      </p:grpSpPr>
      <p:sp>
        <p:nvSpPr>
          <p:cNvPr id="16" name="Google Shape;16;p40"/>
          <p:cNvSpPr txBox="1">
            <a:spLocks noGrp="1"/>
          </p:cNvSpPr>
          <p:nvPr>
            <p:ph type="title"/>
          </p:nvPr>
        </p:nvSpPr>
        <p:spPr>
          <a:xfrm>
            <a:off x="433916" y="452437"/>
            <a:ext cx="9925200" cy="9032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2"/>
              </a:buClr>
              <a:buSzPts val="2200"/>
              <a:buFont typeface="Arial"/>
              <a:buNone/>
              <a:defRPr sz="22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Google Shape;17;p40"/>
          <p:cNvSpPr txBox="1">
            <a:spLocks noGrp="1"/>
          </p:cNvSpPr>
          <p:nvPr>
            <p:ph type="body" idx="1"/>
          </p:nvPr>
        </p:nvSpPr>
        <p:spPr>
          <a:xfrm>
            <a:off x="433916" y="2071687"/>
            <a:ext cx="9925200" cy="3528800"/>
          </a:xfrm>
          <a:prstGeom prst="rect">
            <a:avLst/>
          </a:prstGeom>
          <a:noFill/>
          <a:ln>
            <a:noFill/>
          </a:ln>
        </p:spPr>
        <p:txBody>
          <a:bodyPr spcFirstLastPara="1" wrap="square" lIns="0" tIns="0" rIns="0" bIns="0" anchor="t" anchorCtr="0">
            <a:noAutofit/>
          </a:bodyPr>
          <a:lstStyle>
            <a:lvl1pPr marL="457200" marR="0" lvl="0" indent="-228600" algn="l" rtl="0">
              <a:lnSpc>
                <a:spcPct val="117000"/>
              </a:lnSpc>
              <a:spcBef>
                <a:spcPts val="0"/>
              </a:spcBef>
              <a:spcAft>
                <a:spcPts val="0"/>
              </a:spcAft>
              <a:buClr>
                <a:schemeClr val="accent1"/>
              </a:buClr>
              <a:buSzPts val="1500"/>
              <a:buFont typeface="Arial"/>
              <a:buNone/>
              <a:defRPr sz="1500" b="1" i="0" u="none" strike="noStrike" cap="none">
                <a:solidFill>
                  <a:schemeClr val="accent1"/>
                </a:solidFill>
                <a:latin typeface="Arial"/>
                <a:ea typeface="Arial"/>
                <a:cs typeface="Arial"/>
                <a:sym typeface="Arial"/>
              </a:defRPr>
            </a:lvl1pPr>
            <a:lvl2pPr marL="914400" marR="0" lvl="1" indent="-228600" algn="l" rtl="0">
              <a:lnSpc>
                <a:spcPct val="117000"/>
              </a:lnSpc>
              <a:spcBef>
                <a:spcPts val="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2pPr>
            <a:lvl3pPr marL="1371600" marR="0" lvl="2" indent="-323850" algn="l" rtl="0">
              <a:lnSpc>
                <a:spcPct val="117000"/>
              </a:lnSpc>
              <a:spcBef>
                <a:spcPts val="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828800" marR="0" lvl="3" indent="-311150" algn="l" rtl="0">
              <a:lnSpc>
                <a:spcPct val="117000"/>
              </a:lnSpc>
              <a:spcBef>
                <a:spcPts val="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4pPr>
            <a:lvl5pPr marL="2286000" marR="0" lvl="4" indent="-298450" algn="l" rtl="0">
              <a:lnSpc>
                <a:spcPct val="117000"/>
              </a:lnSpc>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8" name="Google Shape;18;p40"/>
          <p:cNvSpPr txBox="1">
            <a:spLocks noGrp="1"/>
          </p:cNvSpPr>
          <p:nvPr>
            <p:ph type="sldNum" idx="12"/>
          </p:nvPr>
        </p:nvSpPr>
        <p:spPr>
          <a:xfrm>
            <a:off x="11358033" y="6189663"/>
            <a:ext cx="383200" cy="1856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1pPr>
            <a:lvl2pPr marL="0" marR="0" lvl="1" indent="0" algn="r" rtl="0">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2pPr>
            <a:lvl3pPr marL="0" marR="0" lvl="2" indent="0" algn="r" rtl="0">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3pPr>
            <a:lvl4pPr marL="0" marR="0" lvl="3" indent="0" algn="r" rtl="0">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4pPr>
            <a:lvl5pPr marL="0" marR="0" lvl="4" indent="0" algn="r" rtl="0">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5pPr>
            <a:lvl6pPr marL="0" marR="0" lvl="5" indent="0" algn="r" rtl="0">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6pPr>
            <a:lvl7pPr marL="0" marR="0" lvl="6" indent="0" algn="r" rtl="0">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7pPr>
            <a:lvl8pPr marL="0" marR="0" lvl="7" indent="0" algn="r" rtl="0">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8pPr>
            <a:lvl9pPr marL="0" marR="0" lvl="8" indent="0" algn="r" rtl="0">
              <a:lnSpc>
                <a:spcPct val="100000"/>
              </a:lnSpc>
              <a:spcBef>
                <a:spcPts val="0"/>
              </a:spcBef>
              <a:spcAft>
                <a:spcPts val="0"/>
              </a:spcAft>
              <a:buClr>
                <a:schemeClr val="dk2"/>
              </a:buClr>
              <a:buSzPts val="1200"/>
              <a:buFont typeface="Tahoma"/>
              <a:buNone/>
              <a:defRPr sz="1600" b="0" i="0" u="none" strike="noStrike" cap="none">
                <a:solidFill>
                  <a:schemeClr val="dk2"/>
                </a:solidFill>
                <a:latin typeface="Tahoma"/>
                <a:ea typeface="Tahoma"/>
                <a:cs typeface="Tahoma"/>
                <a:sym typeface="Tahoma"/>
              </a:defRPr>
            </a:lvl9pPr>
          </a:lstStyle>
          <a:p>
            <a:fld id="{00000000-1234-1234-1234-123412341234}" type="slidenum">
              <a:rPr lang="en" smtClean="0"/>
              <a:pPr/>
              <a:t>‹#›</a:t>
            </a:fld>
            <a:endParaRPr lang="en" sz="1867">
              <a:solidFill>
                <a:srgbClr val="000000"/>
              </a:solidFill>
              <a:latin typeface="Arial"/>
              <a:ea typeface="Arial"/>
              <a:cs typeface="Arial"/>
              <a:sym typeface="Arial"/>
            </a:endParaRPr>
          </a:p>
        </p:txBody>
      </p:sp>
      <p:pic>
        <p:nvPicPr>
          <p:cNvPr id="19" name="Google Shape;19;p40"/>
          <p:cNvPicPr preferRelativeResize="0"/>
          <p:nvPr/>
        </p:nvPicPr>
        <p:blipFill rotWithShape="1">
          <a:blip r:embed="rId18">
            <a:alphaModFix/>
          </a:blip>
          <a:srcRect/>
          <a:stretch/>
        </p:blipFill>
        <p:spPr>
          <a:xfrm>
            <a:off x="366183" y="6072188"/>
            <a:ext cx="822325" cy="461961"/>
          </a:xfrm>
          <a:prstGeom prst="rect">
            <a:avLst/>
          </a:prstGeom>
          <a:noFill/>
          <a:ln>
            <a:noFill/>
          </a:ln>
        </p:spPr>
      </p:pic>
      <p:sp>
        <p:nvSpPr>
          <p:cNvPr id="20" name="Google Shape;20;p40"/>
          <p:cNvSpPr>
            <a:spLocks noGrp="1"/>
          </p:cNvSpPr>
          <p:nvPr>
            <p:ph type="ftr" idx="11"/>
          </p:nvPr>
        </p:nvSpPr>
        <p:spPr>
          <a:xfrm>
            <a:off x="10083800" y="6221412"/>
            <a:ext cx="1096400" cy="126800"/>
          </a:xfrm>
          <a:prstGeom prst="roundRect">
            <a:avLst>
              <a:gd name="adj" fmla="val 10800"/>
            </a:avLst>
          </a:prstGeom>
          <a:noFill/>
          <a:ln w="9525" cap="flat" cmpd="sng">
            <a:solidFill>
              <a:schemeClr val="dk2"/>
            </a:solidFill>
            <a:prstDash val="solid"/>
            <a:miter lim="800000"/>
            <a:headEnd type="none" w="sm" len="sm"/>
            <a:tailEnd type="none" w="sm" len="sm"/>
          </a:ln>
        </p:spPr>
        <p:txBody>
          <a:bodyPr spcFirstLastPara="1" wrap="square" lIns="45700"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667" b="1" i="0" u="none" strike="noStrike" cap="none">
                <a:solidFill>
                  <a:schemeClr val="dk2"/>
                </a:solidFill>
                <a:latin typeface="Tahoma"/>
                <a:ea typeface="Tahoma"/>
                <a:cs typeface="Tahoma"/>
                <a:sym typeface="Tahoma"/>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ahoma"/>
                <a:ea typeface="Tahoma"/>
                <a:cs typeface="Tahoma"/>
                <a:sym typeface="Tahoma"/>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ahoma"/>
                <a:ea typeface="Tahoma"/>
                <a:cs typeface="Tahoma"/>
                <a:sym typeface="Tahoma"/>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ahoma"/>
                <a:ea typeface="Tahoma"/>
                <a:cs typeface="Tahoma"/>
                <a:sym typeface="Tahoma"/>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ahoma"/>
                <a:ea typeface="Tahoma"/>
                <a:cs typeface="Tahoma"/>
                <a:sym typeface="Tahoma"/>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ahoma"/>
                <a:ea typeface="Tahoma"/>
                <a:cs typeface="Tahoma"/>
                <a:sym typeface="Tahoma"/>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ahoma"/>
                <a:ea typeface="Tahoma"/>
                <a:cs typeface="Tahoma"/>
                <a:sym typeface="Tahoma"/>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ahoma"/>
                <a:ea typeface="Tahoma"/>
                <a:cs typeface="Tahoma"/>
                <a:sym typeface="Tahoma"/>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ahoma"/>
                <a:ea typeface="Tahoma"/>
                <a:cs typeface="Tahoma"/>
                <a:sym typeface="Tahoma"/>
              </a:defRPr>
            </a:lvl9pPr>
          </a:lstStyle>
          <a:p>
            <a:endParaRPr/>
          </a:p>
        </p:txBody>
      </p:sp>
      <p:sp>
        <p:nvSpPr>
          <p:cNvPr id="21" name="Google Shape;21;p40"/>
          <p:cNvSpPr txBox="1"/>
          <p:nvPr/>
        </p:nvSpPr>
        <p:spPr>
          <a:xfrm>
            <a:off x="0" y="0"/>
            <a:ext cx="12192000" cy="86000"/>
          </a:xfrm>
          <a:prstGeom prst="rect">
            <a:avLst/>
          </a:prstGeom>
          <a:solidFill>
            <a:schemeClr val="accent1"/>
          </a:solidFill>
          <a:ln>
            <a:noFill/>
          </a:ln>
        </p:spPr>
        <p:txBody>
          <a:bodyPr spcFirstLastPara="1" wrap="square" lIns="121900" tIns="60933" rIns="121900" bIns="60933"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24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00121895"/>
      </p:ext>
    </p:extLst>
  </p:cSld>
  <p:clrMap bg1="lt1" tx1="dk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55169974"/>
      </p:ext>
    </p:extLst>
  </p:cSld>
  <p:clrMap bg1="lt1" tx1="dk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hyperlink" Target="https://doi.org/10.1136/bjsports-2017-097506SCAT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4.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43.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43.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44.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43.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44.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44.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44.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44.xml"/><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44.xml"/><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44.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43.xml"/><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45.xml"/><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8" Type="http://schemas.openxmlformats.org/officeDocument/2006/relationships/hyperlink" Target="https://msktc.org/" TargetMode="External"/><Relationship Id="rId3" Type="http://schemas.openxmlformats.org/officeDocument/2006/relationships/hyperlink" Target="https://www.health.ny.gov/prevention/injury_prevention/traumatic_brain_injury/" TargetMode="External"/><Relationship Id="rId7" Type="http://schemas.openxmlformats.org/officeDocument/2006/relationships/hyperlink" Target="https://www.health.ny.gov/diseases/conditions/dementia/brain_health/" TargetMode="External"/><Relationship Id="rId2" Type="http://schemas.openxmlformats.org/officeDocument/2006/relationships/hyperlink" Target="http://www.bianys.org/" TargetMode="External"/><Relationship Id="rId1" Type="http://schemas.openxmlformats.org/officeDocument/2006/relationships/slideLayout" Target="../slideLayouts/slideLayout3.xml"/><Relationship Id="rId6" Type="http://schemas.openxmlformats.org/officeDocument/2006/relationships/hyperlink" Target="http://www.brainline.org/" TargetMode="External"/><Relationship Id="rId5" Type="http://schemas.openxmlformats.org/officeDocument/2006/relationships/hyperlink" Target="https://www.health.ny.gov/publications/1111.pdf" TargetMode="External"/><Relationship Id="rId10" Type="http://schemas.openxmlformats.org/officeDocument/2006/relationships/image" Target="../media/image23.svg"/><Relationship Id="rId4" Type="http://schemas.openxmlformats.org/officeDocument/2006/relationships/hyperlink" Target="https://acl.gov/sites/default/files/programs/2022-05/TBITARC_BH_Guide_Final_May2022_Accessible.pdf" TargetMode="External"/><Relationship Id="rId9" Type="http://schemas.openxmlformats.org/officeDocument/2006/relationships/hyperlink" Target="https://med.nyu.edu/departments-institutes/rusk-rehabilitation/sites/default/files/tbi-toolkit.pdf" TargetMode="External"/></Relationships>
</file>

<file path=ppt/slides/_rels/slide49.xml.rels><?xml version="1.0" encoding="UTF-8" standalone="yes"?>
<Relationships xmlns="http://schemas.openxmlformats.org/package/2006/relationships"><Relationship Id="rId2" Type="http://schemas.openxmlformats.org/officeDocument/2006/relationships/hyperlink" Target="https://meetny-gov.webex.com/weblink/register/r31b4bcb661faaa00cf27024fc074f318"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gcc02.safelinks.protection.outlook.com/?url=https%3A%2F%2Fyoutu.be%2F8Dg4BsfXOhA&amp;data=05%7C02%7CJessica.Alexandre%40health.ny.gov%7C44e548d2b3314dd24c4908de8e76c11c%7Cf46cb8ea79004d108ceb80e8c1c81ee7%7C0%7C0%7C639104837866522674%7CUnknown%7CTWFpbGZsb3d8eyJFbXB0eU1hcGkiOnRydWUsIlYiOiIwLjAuMDAwMCIsIlAiOiJXaW4zMiIsIkFOIjoiTWFpbCIsIldUIjoyfQ%3D%3D%7C0%7C%7C%7C&amp;sdata=mUGZPbZKRDagL7%2BoGO%2B8SATmXHr2%2Fvih7pMDQuixa38%3D&amp;reserved=0" TargetMode="External"/><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7CC88A-8371-A176-8C5F-C475A58F5323}"/>
              </a:ext>
            </a:extLst>
          </p:cNvPr>
          <p:cNvSpPr>
            <a:spLocks noGrp="1"/>
          </p:cNvSpPr>
          <p:nvPr>
            <p:ph type="body" sz="quarter" idx="10"/>
          </p:nvPr>
        </p:nvSpPr>
        <p:spPr/>
        <p:txBody>
          <a:bodyPr/>
          <a:lstStyle/>
          <a:p>
            <a:r>
              <a:rPr lang="en-US" cap="none" dirty="0"/>
              <a:t>March 31, 2026 </a:t>
            </a:r>
          </a:p>
        </p:txBody>
      </p:sp>
      <p:sp>
        <p:nvSpPr>
          <p:cNvPr id="3" name="Title 2">
            <a:extLst>
              <a:ext uri="{FF2B5EF4-FFF2-40B4-BE49-F238E27FC236}">
                <a16:creationId xmlns:a16="http://schemas.microsoft.com/office/drawing/2014/main" id="{220D97F1-8729-B8FB-F2D0-85E24E66BCFA}"/>
              </a:ext>
            </a:extLst>
          </p:cNvPr>
          <p:cNvSpPr>
            <a:spLocks noGrp="1"/>
          </p:cNvSpPr>
          <p:nvPr>
            <p:ph type="title"/>
          </p:nvPr>
        </p:nvSpPr>
        <p:spPr>
          <a:xfrm>
            <a:off x="184402" y="2677886"/>
            <a:ext cx="11823191" cy="2137954"/>
          </a:xfrm>
          <a:prstGeom prst="rect">
            <a:avLst/>
          </a:prstGeom>
        </p:spPr>
        <p:txBody>
          <a:bodyPr lIns="457200" tIns="45720" rIns="457200" bIns="45720" anchor="ctr">
            <a:noAutofit/>
          </a:bodyPr>
          <a:lstStyle/>
          <a:p>
            <a:r>
              <a:rPr lang="en-US" cap="none" dirty="0"/>
              <a:t>Brain Injury Grand Rounds </a:t>
            </a:r>
          </a:p>
        </p:txBody>
      </p:sp>
      <p:sp>
        <p:nvSpPr>
          <p:cNvPr id="4" name="Text Placeholder 3">
            <a:extLst>
              <a:ext uri="{FF2B5EF4-FFF2-40B4-BE49-F238E27FC236}">
                <a16:creationId xmlns:a16="http://schemas.microsoft.com/office/drawing/2014/main" id="{2E69197C-8A34-716D-7E22-7F1AA0205E9C}"/>
              </a:ext>
            </a:extLst>
          </p:cNvPr>
          <p:cNvSpPr>
            <a:spLocks noGrp="1"/>
          </p:cNvSpPr>
          <p:nvPr>
            <p:ph type="body" sz="quarter" idx="11"/>
          </p:nvPr>
        </p:nvSpPr>
        <p:spPr/>
        <p:txBody>
          <a:bodyPr lIns="91440" tIns="45720" rIns="91440" bIns="45720" anchor="ctr"/>
          <a:lstStyle/>
          <a:p>
            <a:r>
              <a:rPr lang="en-US" dirty="0"/>
              <a:t>BRAIN INJURY 101: UNDERSTANDING AND IDENTIFYING BRAIN INJURY</a:t>
            </a:r>
          </a:p>
        </p:txBody>
      </p:sp>
    </p:spTree>
    <p:extLst>
      <p:ext uri="{BB962C8B-B14F-4D97-AF65-F5344CB8AC3E}">
        <p14:creationId xmlns:p14="http://schemas.microsoft.com/office/powerpoint/2010/main" val="1936778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597B8-913C-9179-744C-5E4AC8872566}"/>
              </a:ext>
            </a:extLst>
          </p:cNvPr>
          <p:cNvSpPr>
            <a:spLocks noGrp="1"/>
          </p:cNvSpPr>
          <p:nvPr>
            <p:ph type="title"/>
          </p:nvPr>
        </p:nvSpPr>
        <p:spPr/>
        <p:txBody>
          <a:bodyPr/>
          <a:lstStyle/>
          <a:p>
            <a:r>
              <a:rPr lang="en-US" dirty="0"/>
              <a:t>OUTLINE AND OBJECTIVES</a:t>
            </a:r>
          </a:p>
        </p:txBody>
      </p:sp>
      <p:sp>
        <p:nvSpPr>
          <p:cNvPr id="3" name="Text Placeholder 2">
            <a:extLst>
              <a:ext uri="{FF2B5EF4-FFF2-40B4-BE49-F238E27FC236}">
                <a16:creationId xmlns:a16="http://schemas.microsoft.com/office/drawing/2014/main" id="{A4749EF8-3B18-5C6E-0F2A-51B46917CB6D}"/>
              </a:ext>
            </a:extLst>
          </p:cNvPr>
          <p:cNvSpPr>
            <a:spLocks noGrp="1"/>
          </p:cNvSpPr>
          <p:nvPr>
            <p:ph type="body" sz="quarter" idx="12"/>
          </p:nvPr>
        </p:nvSpPr>
        <p:spPr>
          <a:xfrm>
            <a:off x="331871" y="1151858"/>
            <a:ext cx="11534719" cy="4869404"/>
          </a:xfrm>
        </p:spPr>
        <p:txBody>
          <a:bodyPr lIns="91440" tIns="45720" rIns="91440" bIns="45720" anchor="t"/>
          <a:lstStyle/>
          <a:p>
            <a:r>
              <a:rPr lang="en-US" sz="2200" dirty="0"/>
              <a:t>Definitions, Epidemiology, and Pathophysiology</a:t>
            </a:r>
          </a:p>
          <a:p>
            <a:r>
              <a:rPr lang="en-US" sz="2200" dirty="0"/>
              <a:t>Screening and Diagnosis</a:t>
            </a:r>
          </a:p>
          <a:p>
            <a:r>
              <a:rPr lang="en-US" sz="2200" dirty="0"/>
              <a:t>Symptoms &amp; Sequelae, Recovery, and Prognosis</a:t>
            </a:r>
          </a:p>
          <a:p>
            <a:r>
              <a:rPr lang="en-US" sz="2200" dirty="0"/>
              <a:t>Case Discussion </a:t>
            </a:r>
          </a:p>
          <a:p>
            <a:pPr marL="0" indent="0">
              <a:buNone/>
            </a:pPr>
            <a:r>
              <a:rPr lang="en-US" sz="2200" b="1" dirty="0"/>
              <a:t>Learning Objectives:</a:t>
            </a:r>
          </a:p>
          <a:p>
            <a:pPr marL="0" indent="0">
              <a:buNone/>
            </a:pPr>
            <a:r>
              <a:rPr lang="en-US" sz="2200"/>
              <a:t>Learners will be able to identify types of brain injury and recognize their clinical signs.</a:t>
            </a:r>
            <a:endParaRPr lang="en-US" sz="2200" dirty="0"/>
          </a:p>
          <a:p>
            <a:pPr marL="0" indent="0">
              <a:buNone/>
            </a:pPr>
            <a:r>
              <a:rPr lang="en-US" sz="2200" dirty="0"/>
              <a:t>Learners will be able to understand the pathophysiology and common symptomologies of brain injury</a:t>
            </a:r>
          </a:p>
          <a:p>
            <a:pPr marL="0" indent="0">
              <a:buNone/>
            </a:pPr>
            <a:endParaRPr lang="en-US" sz="2400" dirty="0"/>
          </a:p>
          <a:p>
            <a:pPr marL="0" indent="0">
              <a:buNone/>
            </a:pPr>
            <a:endParaRPr lang="en-US" dirty="0"/>
          </a:p>
        </p:txBody>
      </p:sp>
    </p:spTree>
    <p:extLst>
      <p:ext uri="{BB962C8B-B14F-4D97-AF65-F5344CB8AC3E}">
        <p14:creationId xmlns:p14="http://schemas.microsoft.com/office/powerpoint/2010/main" val="525268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
          <p:cNvSpPr txBox="1">
            <a:spLocks noGrp="1"/>
          </p:cNvSpPr>
          <p:nvPr>
            <p:ph type="ctrTitle"/>
          </p:nvPr>
        </p:nvSpPr>
        <p:spPr>
          <a:xfrm>
            <a:off x="791569" y="2608632"/>
            <a:ext cx="10321200" cy="1725600"/>
          </a:xfrm>
          <a:prstGeom prst="rect">
            <a:avLst/>
          </a:prstGeom>
          <a:noFill/>
          <a:ln>
            <a:noFill/>
          </a:ln>
        </p:spPr>
        <p:txBody>
          <a:bodyPr spcFirstLastPara="1" wrap="square" lIns="0" tIns="0" rIns="0" bIns="0" anchor="ctr" anchorCtr="0">
            <a:noAutofit/>
          </a:bodyPr>
          <a:lstStyle/>
          <a:p>
            <a:pPr algn="ctr">
              <a:lnSpc>
                <a:spcPct val="115000"/>
              </a:lnSpc>
            </a:pPr>
            <a:r>
              <a:rPr lang="en" dirty="0"/>
              <a:t>Definitions, Epidemiology, and Pathophysiology</a:t>
            </a:r>
            <a:br>
              <a:rPr lang="en" dirty="0"/>
            </a:br>
            <a:br>
              <a:rPr lang="en" dirty="0"/>
            </a:br>
            <a:endParaRPr dirty="0"/>
          </a:p>
        </p:txBody>
      </p:sp>
      <p:sp>
        <p:nvSpPr>
          <p:cNvPr id="128" name="Google Shape;128;p1"/>
          <p:cNvSpPr txBox="1">
            <a:spLocks noGrp="1"/>
          </p:cNvSpPr>
          <p:nvPr>
            <p:ph type="subTitle" idx="1"/>
          </p:nvPr>
        </p:nvSpPr>
        <p:spPr>
          <a:xfrm>
            <a:off x="442763" y="3913632"/>
            <a:ext cx="5664400" cy="841200"/>
          </a:xfrm>
          <a:prstGeom prst="rect">
            <a:avLst/>
          </a:prstGeom>
          <a:noFill/>
          <a:ln>
            <a:noFill/>
          </a:ln>
        </p:spPr>
        <p:txBody>
          <a:bodyPr spcFirstLastPara="1" wrap="square" lIns="0" tIns="0" rIns="0" bIns="0" anchor="b" anchorCtr="0">
            <a:noAutofit/>
          </a:bodyPr>
          <a:lstStyle/>
          <a:p>
            <a:pPr marL="609585" indent="-304792"/>
            <a:r>
              <a:rPr lang="en"/>
              <a:t> </a:t>
            </a:r>
            <a:endParaRPr/>
          </a:p>
        </p:txBody>
      </p:sp>
      <p:sp>
        <p:nvSpPr>
          <p:cNvPr id="2" name="TextBox 1">
            <a:extLst>
              <a:ext uri="{FF2B5EF4-FFF2-40B4-BE49-F238E27FC236}">
                <a16:creationId xmlns:a16="http://schemas.microsoft.com/office/drawing/2014/main" id="{6EF47A97-8EFF-415D-712B-CE4A7FC48A50}"/>
              </a:ext>
            </a:extLst>
          </p:cNvPr>
          <p:cNvSpPr txBox="1"/>
          <p:nvPr/>
        </p:nvSpPr>
        <p:spPr>
          <a:xfrm>
            <a:off x="8648241" y="5706737"/>
            <a:ext cx="4017906" cy="400110"/>
          </a:xfrm>
          <a:prstGeom prst="rect">
            <a:avLst/>
          </a:prstGeom>
          <a:noFill/>
        </p:spPr>
        <p:txBody>
          <a:bodyPr wrap="square" rtlCol="0">
            <a:spAutoFit/>
          </a:bodyPr>
          <a:lstStyle/>
          <a:p>
            <a:r>
              <a:rPr lang="en-US" sz="2000" dirty="0">
                <a:solidFill>
                  <a:schemeClr val="bg1"/>
                </a:solidFill>
              </a:rPr>
              <a:t>Presented by: Dr. Brian </a:t>
            </a:r>
            <a:r>
              <a:rPr lang="en-US" sz="2000" dirty="0" err="1">
                <a:solidFill>
                  <a:schemeClr val="bg1"/>
                </a:solidFill>
              </a:rPr>
              <a:t>Im</a:t>
            </a:r>
            <a:endParaRPr lang="en-US" sz="20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
          <p:cNvSpPr txBox="1">
            <a:spLocks noGrp="1"/>
          </p:cNvSpPr>
          <p:nvPr>
            <p:ph type="title"/>
          </p:nvPr>
        </p:nvSpPr>
        <p:spPr>
          <a:xfrm>
            <a:off x="609600" y="274637"/>
            <a:ext cx="10972800" cy="1143200"/>
          </a:xfrm>
          <a:prstGeom prst="rect">
            <a:avLst/>
          </a:prstGeom>
          <a:noFill/>
          <a:ln>
            <a:noFill/>
          </a:ln>
        </p:spPr>
        <p:txBody>
          <a:bodyPr spcFirstLastPara="1" wrap="square" lIns="121900" tIns="60933" rIns="121900" bIns="60933" anchor="ctr" anchorCtr="0">
            <a:noAutofit/>
          </a:bodyPr>
          <a:lstStyle/>
          <a:p>
            <a:r>
              <a:rPr lang="en" sz="2267" b="0">
                <a:solidFill>
                  <a:srgbClr val="292B2C"/>
                </a:solidFill>
              </a:rPr>
              <a:t>Definitions</a:t>
            </a:r>
            <a:r>
              <a:rPr lang="en" sz="2267" b="0"/>
              <a:t> </a:t>
            </a:r>
            <a:endParaRPr sz="2267" b="0"/>
          </a:p>
        </p:txBody>
      </p:sp>
      <p:sp>
        <p:nvSpPr>
          <p:cNvPr id="134" name="Google Shape;134;p2"/>
          <p:cNvSpPr txBox="1">
            <a:spLocks noGrp="1"/>
          </p:cNvSpPr>
          <p:nvPr>
            <p:ph type="body" idx="1"/>
          </p:nvPr>
        </p:nvSpPr>
        <p:spPr>
          <a:xfrm>
            <a:off x="609600" y="1600200"/>
            <a:ext cx="10972800" cy="4526000"/>
          </a:xfrm>
          <a:prstGeom prst="rect">
            <a:avLst/>
          </a:prstGeom>
          <a:noFill/>
          <a:ln>
            <a:noFill/>
          </a:ln>
        </p:spPr>
        <p:txBody>
          <a:bodyPr spcFirstLastPara="1" wrap="square" lIns="121900" tIns="60933" rIns="121900" bIns="60933" anchor="t" anchorCtr="0">
            <a:noAutofit/>
          </a:bodyPr>
          <a:lstStyle/>
          <a:p>
            <a:pPr marL="0" indent="0" algn="ctr">
              <a:lnSpc>
                <a:spcPct val="115000"/>
              </a:lnSpc>
              <a:spcBef>
                <a:spcPts val="1600"/>
              </a:spcBef>
            </a:pPr>
            <a:r>
              <a:rPr lang="en" sz="2933">
                <a:solidFill>
                  <a:srgbClr val="000000"/>
                </a:solidFill>
                <a:highlight>
                  <a:srgbClr val="FFFFFF"/>
                </a:highlight>
              </a:rPr>
              <a:t>Acquired Brain Injury</a:t>
            </a:r>
            <a:endParaRPr/>
          </a:p>
          <a:p>
            <a:pPr marL="0" indent="0" algn="ctr">
              <a:lnSpc>
                <a:spcPct val="115000"/>
              </a:lnSpc>
              <a:spcBef>
                <a:spcPts val="1600"/>
              </a:spcBef>
            </a:pPr>
            <a:r>
              <a:rPr lang="en" sz="2933">
                <a:solidFill>
                  <a:srgbClr val="000000"/>
                </a:solidFill>
                <a:highlight>
                  <a:srgbClr val="FFFFFF"/>
                </a:highlight>
              </a:rPr>
              <a:t>Traumatic Brain Injury</a:t>
            </a:r>
            <a:endParaRPr/>
          </a:p>
          <a:p>
            <a:pPr marL="0" indent="0" algn="ctr">
              <a:lnSpc>
                <a:spcPct val="115000"/>
              </a:lnSpc>
              <a:spcBef>
                <a:spcPts val="1600"/>
              </a:spcBef>
            </a:pPr>
            <a:r>
              <a:rPr lang="en" sz="2933">
                <a:solidFill>
                  <a:srgbClr val="000000"/>
                </a:solidFill>
                <a:highlight>
                  <a:srgbClr val="FFFFFF"/>
                </a:highlight>
              </a:rPr>
              <a:t>Anoxic/Hypoxic Brain Injury </a:t>
            </a:r>
            <a:endParaRPr/>
          </a:p>
          <a:p>
            <a:pPr marL="0" indent="0" algn="ctr">
              <a:lnSpc>
                <a:spcPct val="115000"/>
              </a:lnSpc>
              <a:spcBef>
                <a:spcPts val="1600"/>
              </a:spcBef>
            </a:pPr>
            <a:endParaRPr sz="2800">
              <a:solidFill>
                <a:srgbClr val="000000"/>
              </a:solidFill>
            </a:endParaRPr>
          </a:p>
          <a:p>
            <a:pPr marL="0" indent="0" algn="ctr"/>
            <a:endParaRPr sz="2933">
              <a:solidFill>
                <a:srgbClr val="000000"/>
              </a:solidFill>
              <a:highlight>
                <a:srgbClr val="FFFFFF"/>
              </a:highlight>
            </a:endParaRPr>
          </a:p>
          <a:p>
            <a:pPr marL="0" indent="0"/>
            <a:endParaRPr sz="2267"/>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3"/>
          <p:cNvSpPr txBox="1">
            <a:spLocks noGrp="1"/>
          </p:cNvSpPr>
          <p:nvPr>
            <p:ph type="title"/>
          </p:nvPr>
        </p:nvSpPr>
        <p:spPr>
          <a:xfrm>
            <a:off x="433916" y="578737"/>
            <a:ext cx="9925200" cy="903200"/>
          </a:xfrm>
          <a:prstGeom prst="rect">
            <a:avLst/>
          </a:prstGeom>
          <a:noFill/>
          <a:ln>
            <a:noFill/>
          </a:ln>
        </p:spPr>
        <p:txBody>
          <a:bodyPr spcFirstLastPara="1" wrap="square" lIns="0" tIns="0" rIns="0" bIns="0" anchor="t" anchorCtr="0">
            <a:noAutofit/>
          </a:bodyPr>
          <a:lstStyle/>
          <a:p>
            <a:pPr>
              <a:buSzPts val="4000"/>
            </a:pPr>
            <a:r>
              <a:rPr lang="en" sz="2000" b="0">
                <a:solidFill>
                  <a:srgbClr val="000000"/>
                </a:solidFill>
              </a:rPr>
              <a:t>Causes of Brain Injury include:</a:t>
            </a:r>
            <a:endParaRPr sz="133" b="0">
              <a:solidFill>
                <a:srgbClr val="000000"/>
              </a:solidFill>
            </a:endParaRPr>
          </a:p>
        </p:txBody>
      </p:sp>
      <p:sp>
        <p:nvSpPr>
          <p:cNvPr id="140" name="Google Shape;140;p3"/>
          <p:cNvSpPr txBox="1"/>
          <p:nvPr/>
        </p:nvSpPr>
        <p:spPr>
          <a:xfrm>
            <a:off x="433900" y="1371599"/>
            <a:ext cx="4945600" cy="3822000"/>
          </a:xfrm>
          <a:prstGeom prst="rect">
            <a:avLst/>
          </a:prstGeom>
          <a:noFill/>
          <a:ln>
            <a:noFill/>
          </a:ln>
        </p:spPr>
        <p:txBody>
          <a:bodyPr spcFirstLastPara="1" wrap="square" lIns="0" tIns="0" rIns="0" bIns="0" anchor="t" anchorCtr="0">
            <a:noAutofit/>
          </a:bodyPr>
          <a:lstStyle/>
          <a:p>
            <a:pPr defTabSz="1219170">
              <a:lnSpc>
                <a:spcPct val="80000"/>
              </a:lnSpc>
              <a:buClr>
                <a:srgbClr val="8000FF"/>
              </a:buClr>
              <a:buSzPts val="2000"/>
            </a:pPr>
            <a:r>
              <a:rPr lang="en" sz="2933" b="1"/>
              <a:t>Trauma </a:t>
            </a:r>
            <a:endParaRPr sz="2133"/>
          </a:p>
          <a:p>
            <a:pPr defTabSz="1219170">
              <a:lnSpc>
                <a:spcPct val="80000"/>
              </a:lnSpc>
              <a:buClr>
                <a:srgbClr val="53565A"/>
              </a:buClr>
              <a:buSzPts val="2000"/>
            </a:pPr>
            <a:endParaRPr sz="2933" b="1"/>
          </a:p>
          <a:p>
            <a:pPr defTabSz="1219170">
              <a:lnSpc>
                <a:spcPct val="80000"/>
              </a:lnSpc>
              <a:buClr>
                <a:srgbClr val="8000FF"/>
              </a:buClr>
              <a:buSzPts val="2000"/>
            </a:pPr>
            <a:r>
              <a:rPr lang="en" sz="2933" b="1"/>
              <a:t>Strokes</a:t>
            </a:r>
            <a:endParaRPr sz="2933" b="1"/>
          </a:p>
          <a:p>
            <a:pPr defTabSz="1219170">
              <a:lnSpc>
                <a:spcPct val="80000"/>
              </a:lnSpc>
              <a:buClr>
                <a:srgbClr val="8000FF"/>
              </a:buClr>
              <a:buSzPts val="2000"/>
            </a:pPr>
            <a:endParaRPr sz="2933" b="1"/>
          </a:p>
          <a:p>
            <a:pPr defTabSz="1219170">
              <a:lnSpc>
                <a:spcPct val="80000"/>
              </a:lnSpc>
              <a:buClr>
                <a:srgbClr val="8000FF"/>
              </a:buClr>
              <a:buSzPts val="2000"/>
            </a:pPr>
            <a:r>
              <a:rPr lang="en" sz="2933" b="1"/>
              <a:t>Spontaneous Brain Bleeds</a:t>
            </a:r>
            <a:endParaRPr sz="2933" b="1"/>
          </a:p>
          <a:p>
            <a:pPr defTabSz="1219170">
              <a:lnSpc>
                <a:spcPct val="80000"/>
              </a:lnSpc>
              <a:buClr>
                <a:srgbClr val="53565A"/>
              </a:buClr>
              <a:buSzPts val="2000"/>
            </a:pPr>
            <a:endParaRPr sz="2933" b="1"/>
          </a:p>
          <a:p>
            <a:pPr defTabSz="1219170">
              <a:lnSpc>
                <a:spcPct val="80000"/>
              </a:lnSpc>
              <a:buClr>
                <a:srgbClr val="8000FF"/>
              </a:buClr>
              <a:buSzPts val="2000"/>
            </a:pPr>
            <a:r>
              <a:rPr lang="en" sz="2933" b="1"/>
              <a:t>Infection</a:t>
            </a:r>
            <a:endParaRPr sz="2133"/>
          </a:p>
          <a:p>
            <a:pPr defTabSz="1219170">
              <a:lnSpc>
                <a:spcPct val="80000"/>
              </a:lnSpc>
              <a:buClr>
                <a:srgbClr val="53565A"/>
              </a:buClr>
              <a:buSzPts val="2000"/>
            </a:pPr>
            <a:endParaRPr sz="2933" b="1"/>
          </a:p>
          <a:p>
            <a:pPr defTabSz="1219170">
              <a:lnSpc>
                <a:spcPct val="80000"/>
              </a:lnSpc>
              <a:buClr>
                <a:srgbClr val="8000FF"/>
              </a:buClr>
              <a:buSzPts val="2000"/>
            </a:pPr>
            <a:r>
              <a:rPr lang="en" sz="2933" b="1"/>
              <a:t>Anoxia (Cardiac Arrest)</a:t>
            </a:r>
            <a:endParaRPr sz="2933" b="1"/>
          </a:p>
          <a:p>
            <a:pPr defTabSz="1219170">
              <a:lnSpc>
                <a:spcPct val="80000"/>
              </a:lnSpc>
              <a:buClr>
                <a:srgbClr val="8000FF"/>
              </a:buClr>
              <a:buSzPts val="2000"/>
            </a:pPr>
            <a:endParaRPr sz="2933" b="1"/>
          </a:p>
          <a:p>
            <a:pPr defTabSz="1219170">
              <a:lnSpc>
                <a:spcPct val="80000"/>
              </a:lnSpc>
              <a:buClr>
                <a:srgbClr val="8000FF"/>
              </a:buClr>
              <a:buSzPts val="2000"/>
            </a:pPr>
            <a:r>
              <a:rPr lang="en" sz="2933" b="1"/>
              <a:t>Hypoxia Ischemic</a:t>
            </a:r>
            <a:endParaRPr sz="2133"/>
          </a:p>
          <a:p>
            <a:pPr defTabSz="1219170">
              <a:lnSpc>
                <a:spcPct val="80000"/>
              </a:lnSpc>
              <a:buClr>
                <a:srgbClr val="53565A"/>
              </a:buClr>
              <a:buSzPts val="2000"/>
            </a:pPr>
            <a:endParaRPr sz="2933" b="1"/>
          </a:p>
          <a:p>
            <a:pPr defTabSz="1219170">
              <a:lnSpc>
                <a:spcPct val="80000"/>
              </a:lnSpc>
              <a:buClr>
                <a:srgbClr val="8000FF"/>
              </a:buClr>
              <a:buSzPts val="2000"/>
            </a:pPr>
            <a:r>
              <a:rPr lang="en" sz="2933" b="1"/>
              <a:t>Neoplasm</a:t>
            </a:r>
            <a:endParaRPr sz="2133"/>
          </a:p>
          <a:p>
            <a:pPr defTabSz="1219170">
              <a:buSzPts val="2200"/>
            </a:pPr>
            <a:endParaRPr sz="2933" b="1"/>
          </a:p>
        </p:txBody>
      </p:sp>
      <p:sp>
        <p:nvSpPr>
          <p:cNvPr id="141" name="Google Shape;141;p3"/>
          <p:cNvSpPr txBox="1">
            <a:spLocks noGrp="1"/>
          </p:cNvSpPr>
          <p:nvPr>
            <p:ph type="body" idx="1"/>
          </p:nvPr>
        </p:nvSpPr>
        <p:spPr>
          <a:xfrm>
            <a:off x="6028000" y="1246900"/>
            <a:ext cx="6445200" cy="3528800"/>
          </a:xfrm>
          <a:prstGeom prst="rect">
            <a:avLst/>
          </a:prstGeom>
          <a:noFill/>
          <a:ln>
            <a:noFill/>
          </a:ln>
        </p:spPr>
        <p:txBody>
          <a:bodyPr spcFirstLastPara="1" wrap="square" lIns="0" tIns="0" rIns="0" bIns="0" anchor="t" anchorCtr="0">
            <a:noAutofit/>
          </a:bodyPr>
          <a:lstStyle/>
          <a:p>
            <a:pPr marL="0" indent="0">
              <a:lnSpc>
                <a:spcPct val="80000"/>
              </a:lnSpc>
              <a:buSzPts val="2000"/>
            </a:pPr>
            <a:r>
              <a:rPr lang="en" sz="2933">
                <a:solidFill>
                  <a:srgbClr val="000000"/>
                </a:solidFill>
              </a:rPr>
              <a:t>Intracranial Surgery</a:t>
            </a:r>
            <a:endParaRPr sz="2933">
              <a:solidFill>
                <a:srgbClr val="000000"/>
              </a:solidFill>
            </a:endParaRPr>
          </a:p>
          <a:p>
            <a:pPr marL="0" indent="0">
              <a:lnSpc>
                <a:spcPct val="80000"/>
              </a:lnSpc>
              <a:buSzPts val="2000"/>
            </a:pPr>
            <a:endParaRPr sz="2933">
              <a:solidFill>
                <a:srgbClr val="000000"/>
              </a:solidFill>
            </a:endParaRPr>
          </a:p>
          <a:p>
            <a:pPr marL="0" indent="0">
              <a:lnSpc>
                <a:spcPct val="80000"/>
              </a:lnSpc>
              <a:buSzPts val="2000"/>
            </a:pPr>
            <a:r>
              <a:rPr lang="en" sz="2933">
                <a:solidFill>
                  <a:srgbClr val="000000"/>
                </a:solidFill>
              </a:rPr>
              <a:t>Radiation Treatment</a:t>
            </a:r>
            <a:endParaRPr sz="2933">
              <a:solidFill>
                <a:srgbClr val="000000"/>
              </a:solidFill>
            </a:endParaRPr>
          </a:p>
          <a:p>
            <a:pPr marL="0" indent="0">
              <a:lnSpc>
                <a:spcPct val="80000"/>
              </a:lnSpc>
              <a:buSzPts val="2000"/>
            </a:pPr>
            <a:endParaRPr sz="2933">
              <a:solidFill>
                <a:srgbClr val="000000"/>
              </a:solidFill>
            </a:endParaRPr>
          </a:p>
          <a:p>
            <a:pPr marL="0" indent="0">
              <a:lnSpc>
                <a:spcPct val="80000"/>
              </a:lnSpc>
              <a:buSzPts val="2000"/>
            </a:pPr>
            <a:r>
              <a:rPr lang="en" sz="2933">
                <a:solidFill>
                  <a:srgbClr val="000000"/>
                </a:solidFill>
              </a:rPr>
              <a:t>Structural abnormality</a:t>
            </a:r>
            <a:endParaRPr sz="2933">
              <a:solidFill>
                <a:srgbClr val="000000"/>
              </a:solidFill>
            </a:endParaRPr>
          </a:p>
          <a:p>
            <a:pPr marL="0" indent="0">
              <a:lnSpc>
                <a:spcPct val="80000"/>
              </a:lnSpc>
              <a:buSzPts val="2000"/>
            </a:pPr>
            <a:endParaRPr sz="2933">
              <a:solidFill>
                <a:srgbClr val="000000"/>
              </a:solidFill>
            </a:endParaRPr>
          </a:p>
          <a:p>
            <a:pPr marL="0" indent="0">
              <a:lnSpc>
                <a:spcPct val="80000"/>
              </a:lnSpc>
              <a:buSzPts val="2000"/>
            </a:pPr>
            <a:r>
              <a:rPr lang="en" sz="2933">
                <a:solidFill>
                  <a:srgbClr val="000000"/>
                </a:solidFill>
              </a:rPr>
              <a:t>Hydrocephalus</a:t>
            </a:r>
            <a:endParaRPr sz="2933">
              <a:solidFill>
                <a:srgbClr val="000000"/>
              </a:solidFill>
            </a:endParaRPr>
          </a:p>
          <a:p>
            <a:pPr marL="0" indent="0">
              <a:lnSpc>
                <a:spcPct val="80000"/>
              </a:lnSpc>
              <a:buSzPts val="2000"/>
            </a:pPr>
            <a:endParaRPr sz="2933">
              <a:solidFill>
                <a:srgbClr val="000000"/>
              </a:solidFill>
            </a:endParaRPr>
          </a:p>
          <a:p>
            <a:pPr marL="0" indent="0">
              <a:lnSpc>
                <a:spcPct val="80000"/>
              </a:lnSpc>
              <a:buSzPts val="2000"/>
            </a:pPr>
            <a:r>
              <a:rPr lang="en" sz="2933">
                <a:solidFill>
                  <a:srgbClr val="000000"/>
                </a:solidFill>
              </a:rPr>
              <a:t>Degenerative Neurological Disorders</a:t>
            </a:r>
            <a:endParaRPr sz="2933">
              <a:solidFill>
                <a:srgbClr val="000000"/>
              </a:solidFill>
            </a:endParaRPr>
          </a:p>
          <a:p>
            <a:pPr marL="0" indent="0">
              <a:lnSpc>
                <a:spcPct val="80000"/>
              </a:lnSpc>
              <a:buSzPts val="2000"/>
            </a:pPr>
            <a:endParaRPr sz="2933">
              <a:solidFill>
                <a:srgbClr val="000000"/>
              </a:solidFill>
            </a:endParaRPr>
          </a:p>
          <a:p>
            <a:pPr marL="0" indent="0">
              <a:lnSpc>
                <a:spcPct val="80000"/>
              </a:lnSpc>
              <a:buSzPts val="2000"/>
            </a:pPr>
            <a:r>
              <a:rPr lang="en" sz="2933">
                <a:solidFill>
                  <a:srgbClr val="000000"/>
                </a:solidFill>
              </a:rPr>
              <a:t>Metabolic/Toxic Effects</a:t>
            </a:r>
            <a:endParaRPr sz="2933">
              <a:solidFill>
                <a:srgbClr val="000000"/>
              </a:solidFill>
            </a:endParaRPr>
          </a:p>
          <a:p>
            <a:pPr marL="0" indent="0">
              <a:lnSpc>
                <a:spcPct val="80000"/>
              </a:lnSpc>
              <a:buSzPts val="2000"/>
            </a:pPr>
            <a:endParaRPr sz="2933">
              <a:solidFill>
                <a:srgbClr val="000000"/>
              </a:solidFill>
            </a:endParaRPr>
          </a:p>
          <a:p>
            <a:pPr marL="0" indent="0">
              <a:lnSpc>
                <a:spcPct val="80000"/>
              </a:lnSpc>
              <a:buSzPts val="2000"/>
            </a:pPr>
            <a:r>
              <a:rPr lang="en" sz="2933">
                <a:solidFill>
                  <a:srgbClr val="000000"/>
                </a:solidFill>
              </a:rPr>
              <a:t>Seizures</a:t>
            </a:r>
            <a:endParaRPr sz="2933">
              <a:solidFill>
                <a:srgbClr val="000000"/>
              </a:solidFill>
            </a:endParaRPr>
          </a:p>
          <a:p>
            <a:pPr marL="0" indent="0">
              <a:lnSpc>
                <a:spcPct val="117000"/>
              </a:lnSpc>
              <a:buSzPts val="2000"/>
            </a:pPr>
            <a:endParaRPr sz="2933">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4"/>
          <p:cNvSpPr txBox="1">
            <a:spLocks noGrp="1"/>
          </p:cNvSpPr>
          <p:nvPr>
            <p:ph type="title"/>
          </p:nvPr>
        </p:nvSpPr>
        <p:spPr>
          <a:xfrm>
            <a:off x="7660800" y="347067"/>
            <a:ext cx="4891600" cy="418400"/>
          </a:xfrm>
          <a:prstGeom prst="rect">
            <a:avLst/>
          </a:prstGeom>
          <a:noFill/>
          <a:ln>
            <a:noFill/>
          </a:ln>
        </p:spPr>
        <p:txBody>
          <a:bodyPr spcFirstLastPara="1" wrap="square" lIns="0" tIns="0" rIns="0" bIns="0" anchor="t" anchorCtr="0">
            <a:noAutofit/>
          </a:bodyPr>
          <a:lstStyle/>
          <a:p>
            <a:r>
              <a:rPr lang="en" sz="3333">
                <a:solidFill>
                  <a:schemeClr val="lt1"/>
                </a:solidFill>
              </a:rPr>
              <a:t>Mechanisms of Injury</a:t>
            </a:r>
            <a:endParaRPr sz="3333">
              <a:solidFill>
                <a:schemeClr val="lt1"/>
              </a:solidFill>
            </a:endParaRPr>
          </a:p>
        </p:txBody>
      </p:sp>
      <p:sp>
        <p:nvSpPr>
          <p:cNvPr id="147" name="Google Shape;147;p4"/>
          <p:cNvSpPr txBox="1">
            <a:spLocks noGrp="1"/>
          </p:cNvSpPr>
          <p:nvPr>
            <p:ph type="body" idx="1"/>
          </p:nvPr>
        </p:nvSpPr>
        <p:spPr>
          <a:xfrm>
            <a:off x="858934" y="868267"/>
            <a:ext cx="7753620" cy="4864400"/>
          </a:xfrm>
          <a:prstGeom prst="rect">
            <a:avLst/>
          </a:prstGeom>
          <a:noFill/>
          <a:ln>
            <a:noFill/>
          </a:ln>
        </p:spPr>
        <p:txBody>
          <a:bodyPr spcFirstLastPara="1" wrap="square" lIns="0" tIns="0" rIns="0" bIns="0" anchor="t" anchorCtr="0">
            <a:noAutofit/>
          </a:bodyPr>
          <a:lstStyle/>
          <a:p>
            <a:pPr marL="0" indent="0"/>
            <a:r>
              <a:rPr lang="en" sz="1600" u="sng" dirty="0">
                <a:solidFill>
                  <a:srgbClr val="000000"/>
                </a:solidFill>
              </a:rPr>
              <a:t>Primary injury (direct impact)</a:t>
            </a:r>
            <a:endParaRPr sz="1600" u="sng" dirty="0">
              <a:solidFill>
                <a:srgbClr val="000000"/>
              </a:solidFill>
            </a:endParaRPr>
          </a:p>
          <a:p>
            <a:pPr>
              <a:buClr>
                <a:schemeClr val="dk1"/>
              </a:buClr>
            </a:pPr>
            <a:r>
              <a:rPr lang="en" sz="1600" dirty="0">
                <a:solidFill>
                  <a:srgbClr val="000000"/>
                </a:solidFill>
              </a:rPr>
              <a:t>Intracranial hemorrhages or hematomas </a:t>
            </a:r>
            <a:endParaRPr dirty="0">
              <a:solidFill>
                <a:srgbClr val="000000"/>
              </a:solidFill>
            </a:endParaRPr>
          </a:p>
          <a:p>
            <a:pPr marL="0" lvl="1" indent="0">
              <a:lnSpc>
                <a:spcPct val="80000"/>
              </a:lnSpc>
              <a:buSzPts val="1600"/>
            </a:pPr>
            <a:r>
              <a:rPr lang="en" sz="1333" dirty="0">
                <a:solidFill>
                  <a:srgbClr val="000000"/>
                </a:solidFill>
              </a:rPr>
              <a:t>	</a:t>
            </a:r>
            <a:endParaRPr sz="1400" dirty="0">
              <a:solidFill>
                <a:srgbClr val="000000"/>
              </a:solidFill>
            </a:endParaRPr>
          </a:p>
          <a:p>
            <a:pPr marL="0" lvl="1" indent="0">
              <a:lnSpc>
                <a:spcPct val="80000"/>
              </a:lnSpc>
              <a:buSzPts val="1600"/>
            </a:pPr>
            <a:r>
              <a:rPr lang="en" sz="1400" dirty="0">
                <a:solidFill>
                  <a:srgbClr val="000000"/>
                </a:solidFill>
              </a:rPr>
              <a:t>	Epidural hematomas </a:t>
            </a:r>
            <a:endParaRPr sz="1400" dirty="0">
              <a:solidFill>
                <a:srgbClr val="000000"/>
              </a:solidFill>
            </a:endParaRPr>
          </a:p>
          <a:p>
            <a:pPr marL="0" lvl="1" indent="0">
              <a:lnSpc>
                <a:spcPct val="80000"/>
              </a:lnSpc>
              <a:buSzPts val="1000"/>
            </a:pPr>
            <a:endParaRPr sz="1400" dirty="0">
              <a:solidFill>
                <a:srgbClr val="000000"/>
              </a:solidFill>
            </a:endParaRPr>
          </a:p>
          <a:p>
            <a:pPr marL="0" lvl="1" indent="0">
              <a:lnSpc>
                <a:spcPct val="80000"/>
              </a:lnSpc>
              <a:buSzPts val="1600"/>
            </a:pPr>
            <a:r>
              <a:rPr lang="en" sz="1400" dirty="0">
                <a:solidFill>
                  <a:srgbClr val="000000"/>
                </a:solidFill>
              </a:rPr>
              <a:t>	Subdural hematomas </a:t>
            </a:r>
            <a:endParaRPr sz="1400" dirty="0">
              <a:solidFill>
                <a:srgbClr val="000000"/>
              </a:solidFill>
            </a:endParaRPr>
          </a:p>
          <a:p>
            <a:pPr marL="0" lvl="1" indent="0">
              <a:lnSpc>
                <a:spcPct val="80000"/>
              </a:lnSpc>
              <a:buSzPts val="1000"/>
            </a:pPr>
            <a:endParaRPr sz="1400" dirty="0">
              <a:solidFill>
                <a:srgbClr val="000000"/>
              </a:solidFill>
            </a:endParaRPr>
          </a:p>
          <a:p>
            <a:pPr marL="0" lvl="1" indent="0">
              <a:lnSpc>
                <a:spcPct val="80000"/>
              </a:lnSpc>
              <a:buSzPts val="1600"/>
            </a:pPr>
            <a:r>
              <a:rPr lang="en" sz="1400" dirty="0">
                <a:solidFill>
                  <a:srgbClr val="000000"/>
                </a:solidFill>
              </a:rPr>
              <a:t>	Subarachnoid hematomas </a:t>
            </a:r>
            <a:endParaRPr sz="1400" dirty="0">
              <a:solidFill>
                <a:srgbClr val="000000"/>
              </a:solidFill>
            </a:endParaRPr>
          </a:p>
          <a:p>
            <a:pPr>
              <a:spcBef>
                <a:spcPts val="1333"/>
              </a:spcBef>
              <a:buClr>
                <a:schemeClr val="dk1"/>
              </a:buClr>
            </a:pPr>
            <a:r>
              <a:rPr lang="en" sz="1600" dirty="0">
                <a:solidFill>
                  <a:srgbClr val="000000"/>
                </a:solidFill>
              </a:rPr>
              <a:t>Intracerebral or intraventricular hematomas </a:t>
            </a:r>
            <a:endParaRPr dirty="0">
              <a:solidFill>
                <a:srgbClr val="000000"/>
              </a:solidFill>
            </a:endParaRPr>
          </a:p>
          <a:p>
            <a:pPr>
              <a:spcBef>
                <a:spcPts val="1333"/>
              </a:spcBef>
              <a:buClr>
                <a:schemeClr val="dk1"/>
              </a:buClr>
            </a:pPr>
            <a:r>
              <a:rPr lang="en" sz="1600" dirty="0">
                <a:solidFill>
                  <a:srgbClr val="000000"/>
                </a:solidFill>
              </a:rPr>
              <a:t>Brain contusions and lacerations</a:t>
            </a:r>
            <a:endParaRPr dirty="0">
              <a:solidFill>
                <a:srgbClr val="000000"/>
              </a:solidFill>
            </a:endParaRPr>
          </a:p>
          <a:p>
            <a:pPr>
              <a:spcBef>
                <a:spcPts val="1333"/>
              </a:spcBef>
              <a:buClr>
                <a:schemeClr val="dk1"/>
              </a:buClr>
            </a:pPr>
            <a:r>
              <a:rPr lang="en" sz="1600" dirty="0">
                <a:solidFill>
                  <a:srgbClr val="000000"/>
                </a:solidFill>
              </a:rPr>
              <a:t>Penetrating injury </a:t>
            </a:r>
            <a:endParaRPr dirty="0">
              <a:solidFill>
                <a:srgbClr val="000000"/>
              </a:solidFill>
            </a:endParaRPr>
          </a:p>
          <a:p>
            <a:pPr>
              <a:spcBef>
                <a:spcPts val="1333"/>
              </a:spcBef>
              <a:buClr>
                <a:schemeClr val="dk1"/>
              </a:buClr>
            </a:pPr>
            <a:r>
              <a:rPr lang="en" sz="1600" dirty="0">
                <a:solidFill>
                  <a:srgbClr val="000000"/>
                </a:solidFill>
              </a:rPr>
              <a:t>Skull fractures </a:t>
            </a:r>
            <a:endParaRPr dirty="0">
              <a:solidFill>
                <a:srgbClr val="000000"/>
              </a:solidFill>
            </a:endParaRPr>
          </a:p>
          <a:p>
            <a:pPr>
              <a:spcBef>
                <a:spcPts val="1333"/>
              </a:spcBef>
              <a:buClr>
                <a:schemeClr val="dk1"/>
              </a:buClr>
            </a:pPr>
            <a:r>
              <a:rPr lang="en" sz="1600" dirty="0">
                <a:solidFill>
                  <a:srgbClr val="000000"/>
                </a:solidFill>
              </a:rPr>
              <a:t>Cranial nerve damage </a:t>
            </a:r>
            <a:endParaRPr dirty="0">
              <a:solidFill>
                <a:srgbClr val="000000"/>
              </a:solidFill>
            </a:endParaRPr>
          </a:p>
          <a:p>
            <a:pPr>
              <a:spcBef>
                <a:spcPts val="1333"/>
              </a:spcBef>
              <a:buClr>
                <a:schemeClr val="dk1"/>
              </a:buClr>
            </a:pPr>
            <a:r>
              <a:rPr lang="en" sz="1600" dirty="0">
                <a:solidFill>
                  <a:srgbClr val="000000"/>
                </a:solidFill>
              </a:rPr>
              <a:t>Diffuse axonal injury (DAI)</a:t>
            </a:r>
            <a:endParaRPr dirty="0">
              <a:solidFill>
                <a:srgbClr val="000000"/>
              </a:solidFill>
            </a:endParaRPr>
          </a:p>
          <a:p>
            <a:pPr lvl="1">
              <a:spcBef>
                <a:spcPts val="1333"/>
              </a:spcBef>
              <a:buSzPts val="1400"/>
            </a:pPr>
            <a:r>
              <a:rPr lang="en" sz="1600" dirty="0">
                <a:solidFill>
                  <a:srgbClr val="000000"/>
                </a:solidFill>
              </a:rPr>
              <a:t>Due to shearing forces resulting from linear and rotational acceleration and deceleration which puts strain on the brain!</a:t>
            </a:r>
            <a:endParaRPr sz="1600" dirty="0">
              <a:solidFill>
                <a:srgbClr val="000000"/>
              </a:solidFill>
            </a:endParaRPr>
          </a:p>
          <a:p>
            <a:pPr lvl="1">
              <a:buSzPts val="1400"/>
            </a:pPr>
            <a:r>
              <a:rPr lang="en" sz="1600" dirty="0">
                <a:solidFill>
                  <a:srgbClr val="000000"/>
                </a:solidFill>
              </a:rPr>
              <a:t>Occurs at gray white matter junction</a:t>
            </a:r>
            <a:endParaRPr sz="1600" dirty="0">
              <a:solidFill>
                <a:srgbClr val="000000"/>
              </a:solidFill>
            </a:endParaRPr>
          </a:p>
          <a:p>
            <a:pPr lvl="1">
              <a:buSzPts val="1400"/>
            </a:pPr>
            <a:r>
              <a:rPr lang="en" sz="1600" dirty="0">
                <a:solidFill>
                  <a:srgbClr val="000000"/>
                </a:solidFill>
              </a:rPr>
              <a:t>Not easily seen on imaging </a:t>
            </a:r>
            <a:endParaRPr sz="1600" dirty="0">
              <a:solidFill>
                <a:srgbClr val="000000"/>
              </a:solidFill>
            </a:endParaRPr>
          </a:p>
          <a:p>
            <a:pPr marL="1219170" indent="0"/>
            <a:endParaRPr sz="2267" b="0" dirty="0">
              <a:solidFill>
                <a:schemeClr val="dk1"/>
              </a:solidFill>
            </a:endParaRPr>
          </a:p>
          <a:p>
            <a:pPr marL="0" indent="0"/>
            <a:endParaRPr b="0" dirty="0">
              <a:solidFill>
                <a:schemeClr val="dk1"/>
              </a:solidFill>
            </a:endParaRPr>
          </a:p>
          <a:p>
            <a:pPr marL="1219170" indent="0"/>
            <a:endParaRPr b="0" dirty="0">
              <a:solidFill>
                <a:schemeClr val="dk1"/>
              </a:solidFill>
            </a:endParaRPr>
          </a:p>
          <a:p>
            <a:pPr indent="0"/>
            <a:endParaRPr sz="1867" dirty="0">
              <a:solidFill>
                <a:schemeClr val="dk1"/>
              </a:solidFill>
            </a:endParaRPr>
          </a:p>
          <a:p>
            <a:pPr marL="0" indent="0"/>
            <a:endParaRPr sz="1867" dirty="0">
              <a:solidFill>
                <a:schemeClr val="dk1"/>
              </a:solidFill>
            </a:endParaRPr>
          </a:p>
        </p:txBody>
      </p:sp>
      <p:pic>
        <p:nvPicPr>
          <p:cNvPr id="148" name="Google Shape;148;p4"/>
          <p:cNvPicPr preferRelativeResize="0"/>
          <p:nvPr/>
        </p:nvPicPr>
        <p:blipFill rotWithShape="1">
          <a:blip r:embed="rId3">
            <a:alphaModFix/>
          </a:blip>
          <a:srcRect b="5669"/>
          <a:stretch/>
        </p:blipFill>
        <p:spPr>
          <a:xfrm>
            <a:off x="9254267" y="1049967"/>
            <a:ext cx="2282000" cy="2004667"/>
          </a:xfrm>
          <a:prstGeom prst="rect">
            <a:avLst/>
          </a:prstGeom>
          <a:noFill/>
          <a:ln>
            <a:noFill/>
          </a:ln>
        </p:spPr>
      </p:pic>
      <p:pic>
        <p:nvPicPr>
          <p:cNvPr id="149" name="Google Shape;149;p4" descr="Learn About The Different Types Of Brain Injury With Premier Neurology"/>
          <p:cNvPicPr preferRelativeResize="0"/>
          <p:nvPr/>
        </p:nvPicPr>
        <p:blipFill rotWithShape="1">
          <a:blip r:embed="rId4">
            <a:alphaModFix/>
          </a:blip>
          <a:srcRect/>
          <a:stretch/>
        </p:blipFill>
        <p:spPr>
          <a:xfrm>
            <a:off x="8858223" y="3428999"/>
            <a:ext cx="3074079" cy="2560735"/>
          </a:xfrm>
          <a:prstGeom prst="rect">
            <a:avLst/>
          </a:prstGeom>
          <a:noFill/>
          <a:ln>
            <a:noFill/>
          </a:ln>
        </p:spPr>
      </p:pic>
      <p:sp>
        <p:nvSpPr>
          <p:cNvPr id="150" name="Google Shape;150;p4"/>
          <p:cNvSpPr txBox="1"/>
          <p:nvPr/>
        </p:nvSpPr>
        <p:spPr>
          <a:xfrm>
            <a:off x="-459825" y="190667"/>
            <a:ext cx="4000000" cy="553957"/>
          </a:xfrm>
          <a:prstGeom prst="rect">
            <a:avLst/>
          </a:prstGeom>
          <a:noFill/>
          <a:ln>
            <a:noFill/>
          </a:ln>
        </p:spPr>
        <p:txBody>
          <a:bodyPr spcFirstLastPara="1" wrap="square" lIns="121900" tIns="121900" rIns="121900" bIns="121900" anchor="t" anchorCtr="0">
            <a:spAutoFit/>
          </a:bodyPr>
          <a:lstStyle/>
          <a:p>
            <a:pPr marL="0" marR="0" lvl="0" indent="0" algn="ctr" defTabSz="1219170" rtl="0" eaLnBrk="1" fontAlgn="auto" latinLnBrk="0" hangingPunct="1">
              <a:lnSpc>
                <a:spcPct val="100000"/>
              </a:lnSpc>
              <a:spcBef>
                <a:spcPts val="0"/>
              </a:spcBef>
              <a:spcAft>
                <a:spcPts val="0"/>
              </a:spcAft>
              <a:buClr>
                <a:srgbClr val="000000"/>
              </a:buClr>
              <a:buSzPts val="1400"/>
              <a:buFont typeface="Arial"/>
              <a:buNone/>
              <a:tabLst/>
              <a:defRPr/>
            </a:pPr>
            <a:r>
              <a:rPr kumimoji="0" lang="en" sz="2000" b="1" i="0" u="none" strike="noStrike" kern="0" cap="none" spc="0" normalizeH="0" baseline="0" noProof="0" dirty="0">
                <a:ln>
                  <a:noFill/>
                </a:ln>
                <a:solidFill>
                  <a:srgbClr val="000000"/>
                </a:solidFill>
                <a:effectLst/>
                <a:uLnTx/>
                <a:uFillTx/>
                <a:latin typeface="Arial"/>
                <a:cs typeface="Arial"/>
                <a:sym typeface="Arial"/>
              </a:rPr>
              <a:t>Definitions in TBI </a:t>
            </a:r>
            <a:endParaRPr kumimoji="0" sz="2000" b="1"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5"/>
          <p:cNvSpPr txBox="1">
            <a:spLocks noGrp="1"/>
          </p:cNvSpPr>
          <p:nvPr>
            <p:ph type="title"/>
          </p:nvPr>
        </p:nvSpPr>
        <p:spPr>
          <a:xfrm>
            <a:off x="7660800" y="347067"/>
            <a:ext cx="4891600" cy="418400"/>
          </a:xfrm>
          <a:prstGeom prst="rect">
            <a:avLst/>
          </a:prstGeom>
          <a:noFill/>
          <a:ln>
            <a:noFill/>
          </a:ln>
        </p:spPr>
        <p:txBody>
          <a:bodyPr spcFirstLastPara="1" wrap="square" lIns="0" tIns="0" rIns="0" bIns="0" anchor="t" anchorCtr="0">
            <a:noAutofit/>
          </a:bodyPr>
          <a:lstStyle/>
          <a:p>
            <a:r>
              <a:rPr lang="en" sz="3333">
                <a:solidFill>
                  <a:schemeClr val="lt1"/>
                </a:solidFill>
              </a:rPr>
              <a:t>Mechanisms of Injury</a:t>
            </a:r>
            <a:endParaRPr sz="3333">
              <a:solidFill>
                <a:schemeClr val="lt1"/>
              </a:solidFill>
            </a:endParaRPr>
          </a:p>
        </p:txBody>
      </p:sp>
      <p:sp>
        <p:nvSpPr>
          <p:cNvPr id="156" name="Google Shape;156;p5"/>
          <p:cNvSpPr txBox="1">
            <a:spLocks noGrp="1"/>
          </p:cNvSpPr>
          <p:nvPr>
            <p:ph type="body" idx="1"/>
          </p:nvPr>
        </p:nvSpPr>
        <p:spPr>
          <a:xfrm>
            <a:off x="715715" y="996800"/>
            <a:ext cx="7753620" cy="4864400"/>
          </a:xfrm>
          <a:prstGeom prst="rect">
            <a:avLst/>
          </a:prstGeom>
          <a:noFill/>
          <a:ln>
            <a:noFill/>
          </a:ln>
        </p:spPr>
        <p:txBody>
          <a:bodyPr spcFirstLastPara="1" wrap="square" lIns="0" tIns="0" rIns="0" bIns="0" anchor="t" anchorCtr="0">
            <a:noAutofit/>
          </a:bodyPr>
          <a:lstStyle/>
          <a:p>
            <a:pPr marL="0" indent="0"/>
            <a:r>
              <a:rPr lang="en" sz="2400" u="sng" dirty="0">
                <a:solidFill>
                  <a:srgbClr val="000000"/>
                </a:solidFill>
              </a:rPr>
              <a:t>Secondary injury</a:t>
            </a:r>
            <a:r>
              <a:rPr lang="en" sz="2400" dirty="0">
                <a:solidFill>
                  <a:srgbClr val="000000"/>
                </a:solidFill>
              </a:rPr>
              <a:t> </a:t>
            </a:r>
            <a:endParaRPr sz="2400" b="0" dirty="0">
              <a:solidFill>
                <a:srgbClr val="000000"/>
              </a:solidFill>
            </a:endParaRPr>
          </a:p>
          <a:p>
            <a:pPr indent="-431789">
              <a:buClr>
                <a:schemeClr val="dk1"/>
              </a:buClr>
              <a:buChar char="-"/>
            </a:pPr>
            <a:r>
              <a:rPr lang="en" sz="1800" b="0" dirty="0">
                <a:solidFill>
                  <a:srgbClr val="000000"/>
                </a:solidFill>
              </a:rPr>
              <a:t>Cascade of biochemical changes → further neuronal injury</a:t>
            </a:r>
            <a:endParaRPr sz="1800" dirty="0">
              <a:solidFill>
                <a:srgbClr val="000000"/>
              </a:solidFill>
            </a:endParaRPr>
          </a:p>
          <a:p>
            <a:pPr indent="-431789">
              <a:buClr>
                <a:schemeClr val="dk1"/>
              </a:buClr>
              <a:buChar char="-"/>
            </a:pPr>
            <a:r>
              <a:rPr lang="en" sz="1800" b="0" dirty="0">
                <a:solidFill>
                  <a:srgbClr val="000000"/>
                </a:solidFill>
              </a:rPr>
              <a:t>Occurs days to weeks after</a:t>
            </a:r>
            <a:endParaRPr sz="1800" b="0" dirty="0">
              <a:solidFill>
                <a:srgbClr val="000000"/>
              </a:solidFill>
            </a:endParaRPr>
          </a:p>
          <a:p>
            <a:pPr marL="0" indent="0"/>
            <a:endParaRPr b="0" dirty="0">
              <a:solidFill>
                <a:srgbClr val="000000"/>
              </a:solidFill>
            </a:endParaRPr>
          </a:p>
          <a:p>
            <a:pPr indent="0"/>
            <a:endParaRPr b="0" dirty="0">
              <a:solidFill>
                <a:srgbClr val="000000"/>
              </a:solidFill>
            </a:endParaRPr>
          </a:p>
          <a:p>
            <a:pPr marL="0" indent="0">
              <a:lnSpc>
                <a:spcPct val="80000"/>
              </a:lnSpc>
              <a:buSzPts val="1800"/>
            </a:pPr>
            <a:r>
              <a:rPr lang="en" sz="2000" dirty="0">
                <a:solidFill>
                  <a:srgbClr val="000000"/>
                </a:solidFill>
              </a:rPr>
              <a:t>Cerebral Swelling and Edema</a:t>
            </a:r>
            <a:endParaRPr sz="2000" dirty="0">
              <a:solidFill>
                <a:srgbClr val="000000"/>
              </a:solidFill>
            </a:endParaRPr>
          </a:p>
          <a:p>
            <a:pPr marL="0" indent="0">
              <a:lnSpc>
                <a:spcPct val="80000"/>
              </a:lnSpc>
              <a:buSzPts val="1800"/>
            </a:pPr>
            <a:endParaRPr sz="2000" dirty="0">
              <a:solidFill>
                <a:srgbClr val="000000"/>
              </a:solidFill>
            </a:endParaRPr>
          </a:p>
          <a:p>
            <a:pPr marL="0" indent="0">
              <a:lnSpc>
                <a:spcPct val="80000"/>
              </a:lnSpc>
              <a:buSzPts val="1800"/>
            </a:pPr>
            <a:r>
              <a:rPr lang="en" sz="2000" dirty="0">
                <a:solidFill>
                  <a:srgbClr val="000000"/>
                </a:solidFill>
              </a:rPr>
              <a:t>Hypoxic-Ischemic Damage</a:t>
            </a:r>
            <a:endParaRPr sz="2000" dirty="0">
              <a:solidFill>
                <a:srgbClr val="000000"/>
              </a:solidFill>
            </a:endParaRPr>
          </a:p>
          <a:p>
            <a:pPr marL="0" indent="0">
              <a:lnSpc>
                <a:spcPct val="80000"/>
              </a:lnSpc>
              <a:buSzPts val="1800"/>
            </a:pPr>
            <a:endParaRPr sz="2000" dirty="0">
              <a:solidFill>
                <a:srgbClr val="000000"/>
              </a:solidFill>
            </a:endParaRPr>
          </a:p>
          <a:p>
            <a:pPr marL="0" indent="0">
              <a:lnSpc>
                <a:spcPct val="80000"/>
              </a:lnSpc>
              <a:buSzPts val="1800"/>
            </a:pPr>
            <a:r>
              <a:rPr lang="en" sz="2000" dirty="0">
                <a:solidFill>
                  <a:srgbClr val="000000"/>
                </a:solidFill>
              </a:rPr>
              <a:t>Metabolic Damage</a:t>
            </a:r>
            <a:endParaRPr sz="2000" dirty="0">
              <a:solidFill>
                <a:srgbClr val="000000"/>
              </a:solidFill>
            </a:endParaRPr>
          </a:p>
          <a:p>
            <a:pPr indent="0"/>
            <a:endParaRPr sz="1867" dirty="0">
              <a:solidFill>
                <a:schemeClr val="dk1"/>
              </a:solidFill>
            </a:endParaRPr>
          </a:p>
          <a:p>
            <a:pPr marL="0" indent="0"/>
            <a:endParaRPr sz="1867" dirty="0">
              <a:solidFill>
                <a:schemeClr val="dk1"/>
              </a:solidFill>
            </a:endParaRPr>
          </a:p>
        </p:txBody>
      </p:sp>
      <p:sp>
        <p:nvSpPr>
          <p:cNvPr id="157" name="Google Shape;157;p5"/>
          <p:cNvSpPr txBox="1"/>
          <p:nvPr/>
        </p:nvSpPr>
        <p:spPr>
          <a:xfrm>
            <a:off x="-481858" y="265620"/>
            <a:ext cx="4000000" cy="615513"/>
          </a:xfrm>
          <a:prstGeom prst="rect">
            <a:avLst/>
          </a:prstGeom>
          <a:noFill/>
          <a:ln>
            <a:noFill/>
          </a:ln>
        </p:spPr>
        <p:txBody>
          <a:bodyPr spcFirstLastPara="1" wrap="square" lIns="121900" tIns="121900" rIns="121900" bIns="121900" anchor="t" anchorCtr="0">
            <a:spAutoFit/>
          </a:bodyPr>
          <a:lstStyle/>
          <a:p>
            <a:pPr marL="0" marR="0" lvl="0" indent="0" algn="ctr" defTabSz="1219170" rtl="0" eaLnBrk="1" fontAlgn="auto" latinLnBrk="0" hangingPunct="1">
              <a:lnSpc>
                <a:spcPct val="100000"/>
              </a:lnSpc>
              <a:spcBef>
                <a:spcPts val="0"/>
              </a:spcBef>
              <a:spcAft>
                <a:spcPts val="0"/>
              </a:spcAft>
              <a:buClr>
                <a:srgbClr val="000000"/>
              </a:buClr>
              <a:buSzPts val="1400"/>
              <a:buFont typeface="Arial"/>
              <a:buNone/>
              <a:tabLst/>
              <a:defRPr/>
            </a:pPr>
            <a:r>
              <a:rPr kumimoji="0" lang="en" sz="2400" b="1" i="0" u="none" strike="noStrike" kern="0" cap="none" spc="0" normalizeH="0" baseline="0" noProof="0" dirty="0">
                <a:ln>
                  <a:noFill/>
                </a:ln>
                <a:solidFill>
                  <a:srgbClr val="000000"/>
                </a:solidFill>
                <a:effectLst/>
                <a:uLnTx/>
                <a:uFillTx/>
                <a:latin typeface="Arial"/>
                <a:cs typeface="Arial"/>
                <a:sym typeface="Arial"/>
              </a:rPr>
              <a:t>Definitions in TBI </a:t>
            </a:r>
            <a:endParaRPr kumimoji="0" sz="2400" b="1"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a:extLst>
            <a:ext uri="{FF2B5EF4-FFF2-40B4-BE49-F238E27FC236}">
              <a16:creationId xmlns:a16="http://schemas.microsoft.com/office/drawing/2014/main" id="{1818FD37-B61B-9D02-2DBA-456B2F3AB0B6}"/>
            </a:ext>
          </a:extLst>
        </p:cNvPr>
        <p:cNvGrpSpPr/>
        <p:nvPr/>
      </p:nvGrpSpPr>
      <p:grpSpPr>
        <a:xfrm>
          <a:off x="0" y="0"/>
          <a:ext cx="0" cy="0"/>
          <a:chOff x="0" y="0"/>
          <a:chExt cx="0" cy="0"/>
        </a:xfrm>
      </p:grpSpPr>
      <p:sp>
        <p:nvSpPr>
          <p:cNvPr id="155" name="Google Shape;155;p5">
            <a:extLst>
              <a:ext uri="{FF2B5EF4-FFF2-40B4-BE49-F238E27FC236}">
                <a16:creationId xmlns:a16="http://schemas.microsoft.com/office/drawing/2014/main" id="{95CD956E-918B-BD21-3B71-FAFF3DEAC203}"/>
              </a:ext>
            </a:extLst>
          </p:cNvPr>
          <p:cNvSpPr txBox="1">
            <a:spLocks noGrp="1"/>
          </p:cNvSpPr>
          <p:nvPr>
            <p:ph type="title"/>
          </p:nvPr>
        </p:nvSpPr>
        <p:spPr>
          <a:xfrm>
            <a:off x="7660800" y="347067"/>
            <a:ext cx="4891600" cy="418400"/>
          </a:xfrm>
          <a:prstGeom prst="rect">
            <a:avLst/>
          </a:prstGeom>
          <a:noFill/>
          <a:ln>
            <a:noFill/>
          </a:ln>
        </p:spPr>
        <p:txBody>
          <a:bodyPr spcFirstLastPara="1" wrap="square" lIns="0" tIns="0" rIns="0" bIns="0" anchor="t" anchorCtr="0">
            <a:noAutofit/>
          </a:bodyPr>
          <a:lstStyle/>
          <a:p>
            <a:r>
              <a:rPr lang="en" sz="3333">
                <a:solidFill>
                  <a:schemeClr val="lt1"/>
                </a:solidFill>
              </a:rPr>
              <a:t>Mechanisms of Injury</a:t>
            </a:r>
            <a:endParaRPr sz="3333">
              <a:solidFill>
                <a:schemeClr val="lt1"/>
              </a:solidFill>
            </a:endParaRPr>
          </a:p>
        </p:txBody>
      </p:sp>
      <p:sp>
        <p:nvSpPr>
          <p:cNvPr id="156" name="Google Shape;156;p5">
            <a:extLst>
              <a:ext uri="{FF2B5EF4-FFF2-40B4-BE49-F238E27FC236}">
                <a16:creationId xmlns:a16="http://schemas.microsoft.com/office/drawing/2014/main" id="{1C2D26C9-B202-9DF9-4B6D-1B448A12CE87}"/>
              </a:ext>
            </a:extLst>
          </p:cNvPr>
          <p:cNvSpPr txBox="1">
            <a:spLocks noGrp="1"/>
          </p:cNvSpPr>
          <p:nvPr>
            <p:ph type="body" idx="1"/>
          </p:nvPr>
        </p:nvSpPr>
        <p:spPr>
          <a:xfrm>
            <a:off x="715715" y="996800"/>
            <a:ext cx="7753620" cy="4864400"/>
          </a:xfrm>
          <a:prstGeom prst="rect">
            <a:avLst/>
          </a:prstGeom>
          <a:noFill/>
          <a:ln>
            <a:noFill/>
          </a:ln>
        </p:spPr>
        <p:txBody>
          <a:bodyPr spcFirstLastPara="1" wrap="square" lIns="0" tIns="0" rIns="0" bIns="0" anchor="t" anchorCtr="0">
            <a:noAutofit/>
          </a:bodyPr>
          <a:lstStyle/>
          <a:p>
            <a:pPr indent="0"/>
            <a:endParaRPr sz="1867" dirty="0">
              <a:solidFill>
                <a:schemeClr val="dk1"/>
              </a:solidFill>
            </a:endParaRPr>
          </a:p>
          <a:p>
            <a:pPr marL="0" indent="0"/>
            <a:endParaRPr sz="1867" dirty="0">
              <a:solidFill>
                <a:schemeClr val="dk1"/>
              </a:solidFill>
            </a:endParaRPr>
          </a:p>
        </p:txBody>
      </p:sp>
      <p:sp>
        <p:nvSpPr>
          <p:cNvPr id="157" name="Google Shape;157;p5">
            <a:extLst>
              <a:ext uri="{FF2B5EF4-FFF2-40B4-BE49-F238E27FC236}">
                <a16:creationId xmlns:a16="http://schemas.microsoft.com/office/drawing/2014/main" id="{D9E976A2-72B8-36BB-5982-E76C91266445}"/>
              </a:ext>
            </a:extLst>
          </p:cNvPr>
          <p:cNvSpPr txBox="1"/>
          <p:nvPr/>
        </p:nvSpPr>
        <p:spPr>
          <a:xfrm>
            <a:off x="171285" y="381287"/>
            <a:ext cx="4000000" cy="615513"/>
          </a:xfrm>
          <a:prstGeom prst="rect">
            <a:avLst/>
          </a:prstGeom>
          <a:noFill/>
          <a:ln>
            <a:noFill/>
          </a:ln>
        </p:spPr>
        <p:txBody>
          <a:bodyPr spcFirstLastPara="1" wrap="square" lIns="121900" tIns="121900" rIns="121900" bIns="121900" anchor="t" anchorCtr="0">
            <a:spAutoFit/>
          </a:bodyPr>
          <a:lstStyle/>
          <a:p>
            <a:pPr lvl="0" algn="ctr" defTabSz="1219170">
              <a:buSzPts val="1400"/>
              <a:defRPr/>
            </a:pPr>
            <a:r>
              <a:rPr lang="en" sz="2400" dirty="0">
                <a:solidFill>
                  <a:srgbClr val="292B2C"/>
                </a:solidFill>
              </a:rPr>
              <a:t>Epidemiology: Costs of TBI</a:t>
            </a:r>
            <a:r>
              <a:rPr kumimoji="0" lang="en" sz="2400" b="1" i="0" u="none" strike="noStrike" kern="0" cap="none" spc="0" normalizeH="0" baseline="0" noProof="0" dirty="0">
                <a:ln>
                  <a:noFill/>
                </a:ln>
                <a:solidFill>
                  <a:srgbClr val="000000"/>
                </a:solidFill>
                <a:effectLst/>
                <a:uLnTx/>
                <a:uFillTx/>
                <a:latin typeface="Arial"/>
                <a:cs typeface="Arial"/>
                <a:sym typeface="Arial"/>
              </a:rPr>
              <a:t> </a:t>
            </a:r>
            <a:endParaRPr kumimoji="0" sz="2400" b="1" i="0" u="none" strike="noStrike" kern="0" cap="none" spc="0" normalizeH="0" baseline="0" noProof="0" dirty="0">
              <a:ln>
                <a:noFill/>
              </a:ln>
              <a:solidFill>
                <a:srgbClr val="000000"/>
              </a:solidFill>
              <a:effectLst/>
              <a:uLnTx/>
              <a:uFillTx/>
              <a:latin typeface="Arial"/>
              <a:cs typeface="Arial"/>
              <a:sym typeface="Arial"/>
            </a:endParaRPr>
          </a:p>
        </p:txBody>
      </p:sp>
      <p:sp>
        <p:nvSpPr>
          <p:cNvPr id="3" name="TextBox 2">
            <a:extLst>
              <a:ext uri="{FF2B5EF4-FFF2-40B4-BE49-F238E27FC236}">
                <a16:creationId xmlns:a16="http://schemas.microsoft.com/office/drawing/2014/main" id="{04853ABC-2519-972F-F33F-5D06A727C8C2}"/>
              </a:ext>
            </a:extLst>
          </p:cNvPr>
          <p:cNvSpPr txBox="1"/>
          <p:nvPr/>
        </p:nvSpPr>
        <p:spPr>
          <a:xfrm>
            <a:off x="1485900" y="1769751"/>
            <a:ext cx="9220200" cy="2677656"/>
          </a:xfrm>
          <a:prstGeom prst="rect">
            <a:avLst/>
          </a:prstGeom>
          <a:noFill/>
        </p:spPr>
        <p:txBody>
          <a:bodyPr wrap="square">
            <a:spAutoFit/>
          </a:bodyPr>
          <a:lstStyle/>
          <a:p>
            <a:r>
              <a:rPr lang="en-US" sz="2800" dirty="0"/>
              <a:t>Approximately 2% of the U.S. population has a long-term or lifelong need for help to perform ADL’s as a result of a TBI, according to the CDC.</a:t>
            </a:r>
          </a:p>
          <a:p>
            <a:endParaRPr lang="en-US" sz="2800" dirty="0"/>
          </a:p>
          <a:p>
            <a:r>
              <a:rPr lang="en-US" sz="2800" dirty="0"/>
              <a:t>Direct and indirect costs of TBI?: ~$60 billion in the United States in 2000. </a:t>
            </a:r>
          </a:p>
        </p:txBody>
      </p:sp>
    </p:spTree>
    <p:extLst>
      <p:ext uri="{BB962C8B-B14F-4D97-AF65-F5344CB8AC3E}">
        <p14:creationId xmlns:p14="http://schemas.microsoft.com/office/powerpoint/2010/main" val="856171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7"/>
          <p:cNvSpPr txBox="1">
            <a:spLocks noGrp="1"/>
          </p:cNvSpPr>
          <p:nvPr>
            <p:ph type="body" idx="1"/>
          </p:nvPr>
        </p:nvSpPr>
        <p:spPr>
          <a:xfrm>
            <a:off x="8878483" y="304800"/>
            <a:ext cx="3653200" cy="353600"/>
          </a:xfrm>
          <a:prstGeom prst="rect">
            <a:avLst/>
          </a:prstGeom>
          <a:noFill/>
          <a:ln>
            <a:noFill/>
          </a:ln>
        </p:spPr>
        <p:txBody>
          <a:bodyPr spcFirstLastPara="1" wrap="square" lIns="0" tIns="0" rIns="0" bIns="0" anchor="t" anchorCtr="0">
            <a:noAutofit/>
          </a:bodyPr>
          <a:lstStyle/>
          <a:p>
            <a:pPr marL="0" indent="0"/>
            <a:r>
              <a:rPr lang="en" sz="3333">
                <a:solidFill>
                  <a:schemeClr val="lt1"/>
                </a:solidFill>
              </a:rPr>
              <a:t>TBI: Overview</a:t>
            </a:r>
            <a:endParaRPr sz="3333">
              <a:solidFill>
                <a:schemeClr val="lt1"/>
              </a:solidFill>
            </a:endParaRPr>
          </a:p>
        </p:txBody>
      </p:sp>
      <p:sp>
        <p:nvSpPr>
          <p:cNvPr id="171" name="Google Shape;171;p7"/>
          <p:cNvSpPr txBox="1"/>
          <p:nvPr/>
        </p:nvSpPr>
        <p:spPr>
          <a:xfrm>
            <a:off x="609600" y="6356333"/>
            <a:ext cx="10237200" cy="366000"/>
          </a:xfrm>
          <a:prstGeom prst="rect">
            <a:avLst/>
          </a:prstGeom>
          <a:no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200"/>
              <a:buFont typeface="Arial"/>
              <a:buNone/>
              <a:tabLst/>
              <a:defRPr/>
            </a:pPr>
            <a:endParaRPr kumimoji="0" sz="1600" b="0" i="0" u="none" strike="noStrike" kern="0" cap="none" spc="0" normalizeH="0" baseline="0" noProof="0">
              <a:ln>
                <a:noFill/>
              </a:ln>
              <a:solidFill>
                <a:srgbClr val="808080"/>
              </a:solidFill>
              <a:effectLst/>
              <a:uLnTx/>
              <a:uFillTx/>
              <a:latin typeface="Arial"/>
              <a:cs typeface="Arial"/>
              <a:sym typeface="Arial"/>
            </a:endParaRPr>
          </a:p>
        </p:txBody>
      </p:sp>
      <p:sp>
        <p:nvSpPr>
          <p:cNvPr id="172" name="Google Shape;172;p7"/>
          <p:cNvSpPr txBox="1"/>
          <p:nvPr/>
        </p:nvSpPr>
        <p:spPr>
          <a:xfrm>
            <a:off x="609600" y="1156024"/>
            <a:ext cx="11244400" cy="3802000"/>
          </a:xfrm>
          <a:prstGeom prst="rect">
            <a:avLst/>
          </a:prstGeom>
          <a:noFill/>
          <a:ln>
            <a:noFill/>
          </a:ln>
        </p:spPr>
        <p:txBody>
          <a:bodyPr spcFirstLastPara="1" wrap="square" lIns="121900" tIns="121900" rIns="121900" bIns="121900" anchor="t" anchorCtr="0">
            <a:noAutofit/>
          </a:bodyPr>
          <a:lstStyle/>
          <a:p>
            <a:pPr marL="609585" marR="0" lvl="0" indent="-423323" algn="l" defTabSz="1219170" rtl="0" eaLnBrk="1" fontAlgn="auto" latinLnBrk="0" hangingPunct="1">
              <a:lnSpc>
                <a:spcPct val="115000"/>
              </a:lnSpc>
              <a:spcBef>
                <a:spcPts val="0"/>
              </a:spcBef>
              <a:spcAft>
                <a:spcPts val="0"/>
              </a:spcAft>
              <a:buClr>
                <a:srgbClr val="000000"/>
              </a:buClr>
              <a:buSzPts val="1400"/>
              <a:buFont typeface="Arial"/>
              <a:buChar char="●"/>
              <a:tabLst/>
              <a:defRPr/>
            </a:pPr>
            <a:r>
              <a:rPr kumimoji="0" lang="en" sz="2000" b="1" i="0" u="none" strike="noStrike" kern="0" cap="none" spc="0" normalizeH="0" baseline="0" noProof="0" dirty="0">
                <a:ln>
                  <a:noFill/>
                </a:ln>
                <a:solidFill>
                  <a:srgbClr val="000000"/>
                </a:solidFill>
                <a:effectLst/>
                <a:highlight>
                  <a:srgbClr val="FFFFFF"/>
                </a:highlight>
                <a:uLnTx/>
                <a:uFillTx/>
                <a:latin typeface="Arial"/>
                <a:cs typeface="Arial"/>
                <a:sym typeface="Arial"/>
              </a:rPr>
              <a:t>At least 2.8 million TBI annually</a:t>
            </a:r>
            <a:r>
              <a:rPr kumimoji="0" lang="en" sz="2000" b="0" i="0" u="none" strike="noStrike" kern="0" cap="none" spc="0" normalizeH="0" baseline="0" noProof="0" dirty="0">
                <a:ln>
                  <a:noFill/>
                </a:ln>
                <a:solidFill>
                  <a:srgbClr val="000000"/>
                </a:solidFill>
                <a:effectLst/>
                <a:highlight>
                  <a:srgbClr val="FFFFFF"/>
                </a:highlight>
                <a:uLnTx/>
                <a:uFillTx/>
                <a:latin typeface="Arial"/>
                <a:cs typeface="Arial"/>
                <a:sym typeface="Arial"/>
              </a:rPr>
              <a:t> (likely an underestimate)</a:t>
            </a:r>
            <a:endParaRPr kumimoji="0" sz="2000" b="0" i="0" u="none" strike="noStrike" kern="0" cap="none" spc="0" normalizeH="0" baseline="0" noProof="0" dirty="0">
              <a:ln>
                <a:noFill/>
              </a:ln>
              <a:solidFill>
                <a:srgbClr val="000000"/>
              </a:solidFill>
              <a:effectLst/>
              <a:highlight>
                <a:srgbClr val="FFFFFF"/>
              </a:highlight>
              <a:uLnTx/>
              <a:uFillTx/>
              <a:latin typeface="Arial"/>
              <a:cs typeface="Arial"/>
              <a:sym typeface="Arial"/>
            </a:endParaRPr>
          </a:p>
          <a:p>
            <a:pPr marL="1219170" marR="0" lvl="0" indent="0" algn="l" defTabSz="1219170" rtl="0" eaLnBrk="1" fontAlgn="auto" latinLnBrk="0" hangingPunct="1">
              <a:lnSpc>
                <a:spcPct val="115000"/>
              </a:lnSpc>
              <a:spcBef>
                <a:spcPts val="0"/>
              </a:spcBef>
              <a:spcAft>
                <a:spcPts val="0"/>
              </a:spcAft>
              <a:buClr>
                <a:srgbClr val="000000"/>
              </a:buClr>
              <a:buSzPts val="1400"/>
              <a:buFont typeface="Arial"/>
              <a:buNone/>
              <a:tabLst/>
              <a:defRPr/>
            </a:pPr>
            <a:endParaRPr kumimoji="0" sz="2000" b="0" i="0" u="none" strike="noStrike" kern="0" cap="none" spc="0" normalizeH="0" baseline="0" noProof="0" dirty="0">
              <a:ln>
                <a:noFill/>
              </a:ln>
              <a:solidFill>
                <a:srgbClr val="000000"/>
              </a:solidFill>
              <a:effectLst/>
              <a:highlight>
                <a:srgbClr val="FFFFFF"/>
              </a:highlight>
              <a:uLnTx/>
              <a:uFillTx/>
              <a:latin typeface="Arial"/>
              <a:cs typeface="Arial"/>
              <a:sym typeface="Arial"/>
            </a:endParaRPr>
          </a:p>
          <a:p>
            <a:pPr marL="609585" marR="0" lvl="0" indent="-397923" algn="l" defTabSz="1219170" rtl="0" eaLnBrk="1" fontAlgn="auto" latinLnBrk="0" hangingPunct="1">
              <a:lnSpc>
                <a:spcPct val="115000"/>
              </a:lnSpc>
              <a:spcBef>
                <a:spcPts val="0"/>
              </a:spcBef>
              <a:spcAft>
                <a:spcPts val="0"/>
              </a:spcAft>
              <a:buClr>
                <a:srgbClr val="000000"/>
              </a:buClr>
              <a:buSzPts val="1100"/>
              <a:buFont typeface="Arial"/>
              <a:buChar char="●"/>
              <a:tabLst/>
              <a:defRPr/>
            </a:pPr>
            <a:r>
              <a:rPr kumimoji="0" lang="en" sz="2000" b="1" i="0" u="none" strike="noStrike" kern="0" cap="none" spc="0" normalizeH="0" baseline="0" noProof="0" dirty="0">
                <a:ln>
                  <a:noFill/>
                </a:ln>
                <a:solidFill>
                  <a:srgbClr val="000000"/>
                </a:solidFill>
                <a:effectLst/>
                <a:highlight>
                  <a:srgbClr val="FFFFFF"/>
                </a:highlight>
                <a:uLnTx/>
                <a:uFillTx/>
                <a:latin typeface="Arial"/>
                <a:cs typeface="Arial"/>
                <a:sym typeface="Arial"/>
              </a:rPr>
              <a:t>Prevalence:</a:t>
            </a:r>
            <a:endParaRPr kumimoji="0" sz="2000" b="1" i="0" u="none" strike="noStrike" kern="0" cap="none" spc="0" normalizeH="0" baseline="0" noProof="0" dirty="0">
              <a:ln>
                <a:noFill/>
              </a:ln>
              <a:solidFill>
                <a:srgbClr val="000000"/>
              </a:solidFill>
              <a:effectLst/>
              <a:highlight>
                <a:srgbClr val="FFFFFF"/>
              </a:highlight>
              <a:uLnTx/>
              <a:uFillTx/>
              <a:latin typeface="Arial"/>
              <a:cs typeface="Arial"/>
              <a:sym typeface="Arial"/>
            </a:endParaRPr>
          </a:p>
          <a:p>
            <a:pPr marL="1219170" marR="0" lvl="0" indent="-423323" algn="l" defTabSz="1219170" rtl="0" eaLnBrk="1" fontAlgn="auto" latinLnBrk="0" hangingPunct="1">
              <a:lnSpc>
                <a:spcPct val="115000"/>
              </a:lnSpc>
              <a:spcBef>
                <a:spcPts val="0"/>
              </a:spcBef>
              <a:spcAft>
                <a:spcPts val="0"/>
              </a:spcAft>
              <a:buClr>
                <a:srgbClr val="000000"/>
              </a:buClr>
              <a:buSzPts val="1400"/>
              <a:buFont typeface="Lora"/>
              <a:buChar char="●"/>
              <a:tabLst/>
              <a:defRPr/>
            </a:pPr>
            <a:r>
              <a:rPr kumimoji="0" lang="en" sz="2000" b="1" i="0" u="none" strike="noStrike" kern="0" cap="none" spc="0" normalizeH="0" baseline="0" noProof="0" dirty="0">
                <a:ln>
                  <a:noFill/>
                </a:ln>
                <a:solidFill>
                  <a:srgbClr val="000000"/>
                </a:solidFill>
                <a:effectLst/>
                <a:highlight>
                  <a:srgbClr val="FFFFFF"/>
                </a:highlight>
                <a:uLnTx/>
                <a:uFillTx/>
                <a:latin typeface="Arial"/>
                <a:cs typeface="Arial"/>
                <a:sym typeface="Arial"/>
              </a:rPr>
              <a:t>Age</a:t>
            </a:r>
            <a:r>
              <a:rPr kumimoji="0" lang="en" sz="2000" b="0" i="0" u="none" strike="noStrike" kern="0" cap="none" spc="0" normalizeH="0" baseline="0" noProof="0" dirty="0">
                <a:ln>
                  <a:noFill/>
                </a:ln>
                <a:solidFill>
                  <a:srgbClr val="000000"/>
                </a:solidFill>
                <a:effectLst/>
                <a:highlight>
                  <a:srgbClr val="FFFFFF"/>
                </a:highlight>
                <a:uLnTx/>
                <a:uFillTx/>
                <a:latin typeface="Arial"/>
                <a:cs typeface="Arial"/>
                <a:sym typeface="Arial"/>
              </a:rPr>
              <a:t>: </a:t>
            </a:r>
            <a:endParaRPr kumimoji="0" sz="2000" b="0" i="0" u="none" strike="noStrike" kern="0" cap="none" spc="0" normalizeH="0" baseline="0" noProof="0" dirty="0">
              <a:ln>
                <a:noFill/>
              </a:ln>
              <a:solidFill>
                <a:srgbClr val="000000"/>
              </a:solidFill>
              <a:effectLst/>
              <a:highlight>
                <a:srgbClr val="FFFFFF"/>
              </a:highlight>
              <a:uLnTx/>
              <a:uFillTx/>
              <a:latin typeface="Arial"/>
              <a:cs typeface="Arial"/>
              <a:sym typeface="Arial"/>
            </a:endParaRPr>
          </a:p>
          <a:p>
            <a:pPr marL="1828754" marR="0" lvl="2" indent="-423323" algn="l" defTabSz="1219170" rtl="0" eaLnBrk="1" fontAlgn="auto" latinLnBrk="0" hangingPunct="1">
              <a:lnSpc>
                <a:spcPct val="115000"/>
              </a:lnSpc>
              <a:spcBef>
                <a:spcPts val="0"/>
              </a:spcBef>
              <a:spcAft>
                <a:spcPts val="0"/>
              </a:spcAft>
              <a:buClr>
                <a:srgbClr val="000000"/>
              </a:buClr>
              <a:buSzPts val="1400"/>
              <a:buFont typeface="Arial"/>
              <a:buChar char="■"/>
              <a:tabLst/>
              <a:defRPr/>
            </a:pPr>
            <a:r>
              <a:rPr kumimoji="0" lang="en" sz="1867" b="0" i="0" u="none" strike="noStrike" kern="0" cap="none" spc="0" normalizeH="0" baseline="0" noProof="0" dirty="0">
                <a:ln>
                  <a:noFill/>
                </a:ln>
                <a:solidFill>
                  <a:srgbClr val="000000"/>
                </a:solidFill>
                <a:effectLst/>
                <a:highlight>
                  <a:srgbClr val="FFFFFF"/>
                </a:highlight>
                <a:uLnTx/>
                <a:uFillTx/>
                <a:latin typeface="Arial"/>
                <a:cs typeface="Arial"/>
                <a:sym typeface="Arial"/>
              </a:rPr>
              <a:t>Highest incidence in persons 15-24 years and ≥75 years</a:t>
            </a:r>
            <a:endParaRPr kumimoji="0" sz="1867" b="0" i="0" u="none" strike="noStrike" kern="0" cap="none" spc="0" normalizeH="0" baseline="0" noProof="0" dirty="0">
              <a:ln>
                <a:noFill/>
              </a:ln>
              <a:solidFill>
                <a:srgbClr val="000000"/>
              </a:solidFill>
              <a:effectLst/>
              <a:highlight>
                <a:srgbClr val="FFFFFF"/>
              </a:highlight>
              <a:uLnTx/>
              <a:uFillTx/>
              <a:latin typeface="Arial"/>
              <a:cs typeface="Arial"/>
              <a:sym typeface="Arial"/>
            </a:endParaRPr>
          </a:p>
          <a:p>
            <a:pPr marL="1828754" marR="0" lvl="2" indent="-423323" algn="l" defTabSz="1219170" rtl="0" eaLnBrk="1" fontAlgn="auto" latinLnBrk="0" hangingPunct="1">
              <a:lnSpc>
                <a:spcPct val="115000"/>
              </a:lnSpc>
              <a:spcBef>
                <a:spcPts val="0"/>
              </a:spcBef>
              <a:spcAft>
                <a:spcPts val="0"/>
              </a:spcAft>
              <a:buClr>
                <a:srgbClr val="000000"/>
              </a:buClr>
              <a:buSzPts val="1400"/>
              <a:buFont typeface="Arial"/>
              <a:buChar char="■"/>
              <a:tabLst/>
              <a:defRPr/>
            </a:pPr>
            <a:r>
              <a:rPr kumimoji="0" lang="en" sz="1867" b="0" i="0" u="none" strike="noStrike" kern="0" cap="none" spc="0" normalizeH="0" baseline="0" noProof="0" dirty="0">
                <a:ln>
                  <a:noFill/>
                </a:ln>
                <a:solidFill>
                  <a:srgbClr val="000000"/>
                </a:solidFill>
                <a:effectLst/>
                <a:highlight>
                  <a:srgbClr val="FFFFFF"/>
                </a:highlight>
                <a:uLnTx/>
                <a:uFillTx/>
                <a:latin typeface="Arial"/>
                <a:cs typeface="Arial"/>
                <a:sym typeface="Arial"/>
              </a:rPr>
              <a:t>Additional peak in children ≤5 years </a:t>
            </a:r>
            <a:endParaRPr kumimoji="0" sz="1867" b="0" i="0" u="none" strike="noStrike" kern="0" cap="none" spc="0" normalizeH="0" baseline="0" noProof="0" dirty="0">
              <a:ln>
                <a:noFill/>
              </a:ln>
              <a:solidFill>
                <a:srgbClr val="000000"/>
              </a:solidFill>
              <a:effectLst/>
              <a:highlight>
                <a:srgbClr val="FFFFFF"/>
              </a:highlight>
              <a:uLnTx/>
              <a:uFillTx/>
              <a:latin typeface="Arial"/>
              <a:cs typeface="Arial"/>
              <a:sym typeface="Arial"/>
            </a:endParaRPr>
          </a:p>
          <a:p>
            <a:pPr marL="1219170" marR="0" lvl="0" indent="-423323" algn="l" defTabSz="1219170" rtl="0" eaLnBrk="1" fontAlgn="auto" latinLnBrk="0" hangingPunct="1">
              <a:lnSpc>
                <a:spcPct val="115000"/>
              </a:lnSpc>
              <a:spcBef>
                <a:spcPts val="0"/>
              </a:spcBef>
              <a:spcAft>
                <a:spcPts val="0"/>
              </a:spcAft>
              <a:buClr>
                <a:srgbClr val="000000"/>
              </a:buClr>
              <a:buSzPts val="1400"/>
              <a:buFont typeface="Arial"/>
              <a:buChar char="●"/>
              <a:tabLst/>
              <a:defRPr/>
            </a:pPr>
            <a:r>
              <a:rPr kumimoji="0" lang="en" sz="1867" b="1" i="0" u="none" strike="noStrike" kern="0" cap="none" spc="0" normalizeH="0" baseline="0" noProof="0" dirty="0">
                <a:ln>
                  <a:noFill/>
                </a:ln>
                <a:solidFill>
                  <a:srgbClr val="000000"/>
                </a:solidFill>
                <a:effectLst/>
                <a:highlight>
                  <a:srgbClr val="FFFFFF"/>
                </a:highlight>
                <a:uLnTx/>
                <a:uFillTx/>
                <a:latin typeface="Arial"/>
                <a:cs typeface="Arial"/>
                <a:sym typeface="Arial"/>
              </a:rPr>
              <a:t>Sex:</a:t>
            </a:r>
            <a:r>
              <a:rPr kumimoji="0" lang="en" sz="1867" b="0" i="0" u="none" strike="noStrike" kern="0" cap="none" spc="0" normalizeH="0" baseline="0" noProof="0" dirty="0">
                <a:ln>
                  <a:noFill/>
                </a:ln>
                <a:solidFill>
                  <a:srgbClr val="000000"/>
                </a:solidFill>
                <a:effectLst/>
                <a:highlight>
                  <a:srgbClr val="FFFFFF"/>
                </a:highlight>
                <a:uLnTx/>
                <a:uFillTx/>
                <a:latin typeface="Arial"/>
                <a:cs typeface="Arial"/>
                <a:sym typeface="Arial"/>
              </a:rPr>
              <a:t> M &gt; F</a:t>
            </a:r>
            <a:endParaRPr kumimoji="0" sz="1867" b="0" i="0" u="none" strike="noStrike" kern="0" cap="none" spc="0" normalizeH="0" baseline="0" noProof="0" dirty="0">
              <a:ln>
                <a:noFill/>
              </a:ln>
              <a:solidFill>
                <a:srgbClr val="000000"/>
              </a:solidFill>
              <a:effectLst/>
              <a:highlight>
                <a:srgbClr val="FFFFFF"/>
              </a:highlight>
              <a:uLnTx/>
              <a:uFillTx/>
              <a:latin typeface="Arial"/>
              <a:cs typeface="Arial"/>
              <a:sym typeface="Arial"/>
            </a:endParaRPr>
          </a:p>
          <a:p>
            <a:pPr marL="609585" marR="0" lvl="0" indent="0" algn="l" defTabSz="1219170" rtl="0" eaLnBrk="1" fontAlgn="auto" latinLnBrk="0" hangingPunct="1">
              <a:lnSpc>
                <a:spcPct val="115000"/>
              </a:lnSpc>
              <a:spcBef>
                <a:spcPts val="0"/>
              </a:spcBef>
              <a:spcAft>
                <a:spcPts val="0"/>
              </a:spcAft>
              <a:buClr>
                <a:srgbClr val="000000"/>
              </a:buClr>
              <a:buSzPts val="1400"/>
              <a:buFont typeface="Arial"/>
              <a:buNone/>
              <a:tabLst/>
              <a:defRPr/>
            </a:pPr>
            <a:endParaRPr kumimoji="0" sz="1867" b="0" i="0" u="none" strike="noStrike" kern="0" cap="none" spc="0" normalizeH="0" baseline="0" noProof="0" dirty="0">
              <a:ln>
                <a:noFill/>
              </a:ln>
              <a:solidFill>
                <a:srgbClr val="000000"/>
              </a:solidFill>
              <a:effectLst/>
              <a:highlight>
                <a:srgbClr val="FFFFFF"/>
              </a:highlight>
              <a:uLnTx/>
              <a:uFillTx/>
              <a:latin typeface="Arial"/>
              <a:cs typeface="Arial"/>
              <a:sym typeface="Arial"/>
            </a:endParaRPr>
          </a:p>
          <a:p>
            <a:pPr marL="609585" marR="0" lvl="0" indent="-406390" algn="l" defTabSz="1219170" rtl="0" eaLnBrk="1" fontAlgn="auto" latinLnBrk="0" hangingPunct="1">
              <a:lnSpc>
                <a:spcPct val="115000"/>
              </a:lnSpc>
              <a:spcBef>
                <a:spcPts val="0"/>
              </a:spcBef>
              <a:spcAft>
                <a:spcPts val="0"/>
              </a:spcAft>
              <a:buClr>
                <a:srgbClr val="000000"/>
              </a:buClr>
              <a:buSzPts val="1200"/>
              <a:buFont typeface="Arial"/>
              <a:buChar char="●"/>
              <a:tabLst/>
              <a:defRPr/>
            </a:pPr>
            <a:r>
              <a:rPr kumimoji="0" lang="en" sz="2000" b="1" i="0" u="none" strike="noStrike" kern="0" cap="none" spc="0" normalizeH="0" baseline="0" noProof="0" dirty="0">
                <a:ln>
                  <a:noFill/>
                </a:ln>
                <a:solidFill>
                  <a:srgbClr val="000000"/>
                </a:solidFill>
                <a:effectLst/>
                <a:highlight>
                  <a:srgbClr val="FFFFFF"/>
                </a:highlight>
                <a:uLnTx/>
                <a:uFillTx/>
                <a:latin typeface="Arial"/>
                <a:cs typeface="Arial"/>
                <a:sym typeface="Arial"/>
              </a:rPr>
              <a:t>Most Common Causes of TBI:</a:t>
            </a:r>
            <a:endParaRPr kumimoji="0" sz="2000" b="1" i="0" u="none" strike="noStrike" kern="0" cap="none" spc="0" normalizeH="0" baseline="0" noProof="0" dirty="0">
              <a:ln>
                <a:noFill/>
              </a:ln>
              <a:solidFill>
                <a:srgbClr val="000000"/>
              </a:solidFill>
              <a:effectLst/>
              <a:highlight>
                <a:srgbClr val="FFFFFF"/>
              </a:highlight>
              <a:uLnTx/>
              <a:uFillTx/>
              <a:latin typeface="Arial"/>
              <a:cs typeface="Arial"/>
              <a:sym typeface="Arial"/>
            </a:endParaRPr>
          </a:p>
          <a:p>
            <a:pPr marL="1219170" marR="0" lvl="1" indent="-423323" algn="l" defTabSz="1219170" rtl="0" eaLnBrk="1" fontAlgn="auto" latinLnBrk="0" hangingPunct="1">
              <a:lnSpc>
                <a:spcPct val="115000"/>
              </a:lnSpc>
              <a:spcBef>
                <a:spcPts val="0"/>
              </a:spcBef>
              <a:spcAft>
                <a:spcPts val="0"/>
              </a:spcAft>
              <a:buClr>
                <a:srgbClr val="000000"/>
              </a:buClr>
              <a:buSzPts val="1400"/>
              <a:buFont typeface="Arial"/>
              <a:buChar char="○"/>
              <a:tabLst/>
              <a:defRPr/>
            </a:pPr>
            <a:r>
              <a:rPr kumimoji="0" lang="en" sz="2000" b="0" i="0" u="none" strike="noStrike" kern="0" cap="none" spc="0" normalizeH="0" baseline="0" noProof="0" dirty="0">
                <a:ln>
                  <a:noFill/>
                </a:ln>
                <a:solidFill>
                  <a:srgbClr val="000000"/>
                </a:solidFill>
                <a:effectLst/>
                <a:highlight>
                  <a:srgbClr val="FFFFFF"/>
                </a:highlight>
                <a:uLnTx/>
                <a:uFillTx/>
                <a:latin typeface="Arial"/>
                <a:cs typeface="Arial"/>
                <a:sym typeface="Arial"/>
              </a:rPr>
              <a:t>Falls (#1 cause of TBI, especially in the elderly)</a:t>
            </a:r>
            <a:endParaRPr kumimoji="0" sz="2000" b="0" i="0" u="none" strike="noStrike" kern="0" cap="none" spc="0" normalizeH="0" baseline="0" noProof="0" dirty="0">
              <a:ln>
                <a:noFill/>
              </a:ln>
              <a:solidFill>
                <a:srgbClr val="000000"/>
              </a:solidFill>
              <a:effectLst/>
              <a:uLnTx/>
              <a:uFillTx/>
              <a:latin typeface="Arial"/>
              <a:cs typeface="Arial"/>
              <a:sym typeface="Arial"/>
            </a:endParaRPr>
          </a:p>
          <a:p>
            <a:pPr marL="1219170" marR="0" lvl="1" indent="-423323" algn="l" defTabSz="1219170" rtl="0" eaLnBrk="1" fontAlgn="auto" latinLnBrk="0" hangingPunct="1">
              <a:lnSpc>
                <a:spcPct val="115000"/>
              </a:lnSpc>
              <a:spcBef>
                <a:spcPts val="0"/>
              </a:spcBef>
              <a:spcAft>
                <a:spcPts val="0"/>
              </a:spcAft>
              <a:buClr>
                <a:srgbClr val="000000"/>
              </a:buClr>
              <a:buSzPts val="1400"/>
              <a:buFont typeface="Arial"/>
              <a:buChar char="○"/>
              <a:tabLst/>
              <a:defRPr/>
            </a:pPr>
            <a:r>
              <a:rPr kumimoji="0" lang="en" sz="2000" b="0" i="0" u="none" strike="noStrike" kern="0" cap="none" spc="0" normalizeH="0" baseline="0" noProof="0" dirty="0">
                <a:ln>
                  <a:noFill/>
                </a:ln>
                <a:solidFill>
                  <a:srgbClr val="000000"/>
                </a:solidFill>
                <a:effectLst/>
                <a:highlight>
                  <a:srgbClr val="FFFFFF"/>
                </a:highlight>
                <a:uLnTx/>
                <a:uFillTx/>
                <a:latin typeface="Arial"/>
                <a:cs typeface="Arial"/>
                <a:sym typeface="Arial"/>
              </a:rPr>
              <a:t>Firearm related suicide (#1 cause of TBI related deaths)</a:t>
            </a:r>
            <a:endParaRPr kumimoji="0" sz="2000" b="0" i="0" u="none" strike="noStrike" kern="0" cap="none" spc="0" normalizeH="0" baseline="0" noProof="0" dirty="0">
              <a:ln>
                <a:noFill/>
              </a:ln>
              <a:solidFill>
                <a:srgbClr val="000000"/>
              </a:solidFill>
              <a:effectLst/>
              <a:highlight>
                <a:srgbClr val="FFFFFF"/>
              </a:highlight>
              <a:uLnTx/>
              <a:uFillTx/>
              <a:latin typeface="Arial"/>
              <a:cs typeface="Arial"/>
              <a:sym typeface="Arial"/>
            </a:endParaRPr>
          </a:p>
          <a:p>
            <a:pPr marL="1219170" marR="0" lvl="1" indent="-423323" algn="l" defTabSz="1219170" rtl="0" eaLnBrk="1" fontAlgn="auto" latinLnBrk="0" hangingPunct="1">
              <a:lnSpc>
                <a:spcPct val="115000"/>
              </a:lnSpc>
              <a:spcBef>
                <a:spcPts val="0"/>
              </a:spcBef>
              <a:spcAft>
                <a:spcPts val="0"/>
              </a:spcAft>
              <a:buClr>
                <a:srgbClr val="000000"/>
              </a:buClr>
              <a:buSzPts val="1400"/>
              <a:buFont typeface="Arial"/>
              <a:buChar char="○"/>
              <a:tabLst/>
              <a:defRPr/>
            </a:pPr>
            <a:r>
              <a:rPr kumimoji="0" lang="en" sz="2000" b="0" i="0" u="none" strike="noStrike" kern="0" cap="none" spc="0" normalizeH="0" baseline="0" noProof="0" dirty="0">
                <a:ln>
                  <a:noFill/>
                </a:ln>
                <a:solidFill>
                  <a:srgbClr val="000000"/>
                </a:solidFill>
                <a:effectLst/>
                <a:highlight>
                  <a:srgbClr val="FFFFFF"/>
                </a:highlight>
                <a:uLnTx/>
                <a:uFillTx/>
                <a:latin typeface="Arial"/>
                <a:cs typeface="Arial"/>
                <a:sym typeface="Arial"/>
              </a:rPr>
              <a:t>MVA</a:t>
            </a:r>
            <a:endParaRPr kumimoji="0" sz="2000" b="0" i="0" u="none" strike="noStrike" kern="0" cap="none" spc="0" normalizeH="0" baseline="0" noProof="0" dirty="0">
              <a:ln>
                <a:noFill/>
              </a:ln>
              <a:solidFill>
                <a:srgbClr val="000000"/>
              </a:solidFill>
              <a:effectLst/>
              <a:highlight>
                <a:srgbClr val="FFFFFF"/>
              </a:highlight>
              <a:uLnTx/>
              <a:uFillTx/>
              <a:latin typeface="Arial"/>
              <a:cs typeface="Arial"/>
              <a:sym typeface="Arial"/>
            </a:endParaRPr>
          </a:p>
          <a:p>
            <a:pPr marL="1219170" marR="0" lvl="1" indent="-423323" algn="l" defTabSz="1219170" rtl="0" eaLnBrk="1" fontAlgn="auto" latinLnBrk="0" hangingPunct="1">
              <a:lnSpc>
                <a:spcPct val="115000"/>
              </a:lnSpc>
              <a:spcBef>
                <a:spcPts val="0"/>
              </a:spcBef>
              <a:spcAft>
                <a:spcPts val="0"/>
              </a:spcAft>
              <a:buClr>
                <a:srgbClr val="000000"/>
              </a:buClr>
              <a:buSzPts val="1400"/>
              <a:buFont typeface="Arial"/>
              <a:buChar char="○"/>
              <a:tabLst/>
              <a:defRPr/>
            </a:pPr>
            <a:r>
              <a:rPr kumimoji="0" lang="en" sz="2000" b="0" i="0" u="none" strike="noStrike" kern="0" cap="none" spc="0" normalizeH="0" baseline="0" noProof="0" dirty="0">
                <a:ln>
                  <a:noFill/>
                </a:ln>
                <a:solidFill>
                  <a:srgbClr val="000000"/>
                </a:solidFill>
                <a:effectLst/>
                <a:highlight>
                  <a:srgbClr val="FFFFFF"/>
                </a:highlight>
                <a:uLnTx/>
                <a:uFillTx/>
                <a:latin typeface="Arial"/>
                <a:cs typeface="Arial"/>
                <a:sym typeface="Arial"/>
              </a:rPr>
              <a:t>Violence/Assault </a:t>
            </a:r>
            <a:endParaRPr kumimoji="0" sz="2000" b="0" i="0" u="none" strike="noStrike" kern="0" cap="none" spc="0" normalizeH="0" baseline="0" noProof="0" dirty="0">
              <a:ln>
                <a:noFill/>
              </a:ln>
              <a:solidFill>
                <a:srgbClr val="000000"/>
              </a:solidFill>
              <a:effectLst/>
              <a:uLnTx/>
              <a:uFillTx/>
              <a:latin typeface="Arial"/>
              <a:cs typeface="Arial"/>
              <a:sym typeface="Arial"/>
            </a:endParaRPr>
          </a:p>
          <a:p>
            <a:pPr marL="1219170" marR="0" lvl="1" indent="-423323" algn="l" defTabSz="1219170" rtl="0" eaLnBrk="1" fontAlgn="auto" latinLnBrk="0" hangingPunct="1">
              <a:lnSpc>
                <a:spcPct val="115000"/>
              </a:lnSpc>
              <a:spcBef>
                <a:spcPts val="0"/>
              </a:spcBef>
              <a:spcAft>
                <a:spcPts val="0"/>
              </a:spcAft>
              <a:buClr>
                <a:srgbClr val="000000"/>
              </a:buClr>
              <a:buSzPts val="1400"/>
              <a:buFont typeface="Arial"/>
              <a:buChar char="○"/>
              <a:tabLst/>
              <a:defRPr/>
            </a:pPr>
            <a:r>
              <a:rPr kumimoji="0" lang="en" sz="2000" b="0" i="0" u="none" strike="noStrike" kern="0" cap="none" spc="0" normalizeH="0" baseline="0" noProof="0" dirty="0">
                <a:ln>
                  <a:noFill/>
                </a:ln>
                <a:solidFill>
                  <a:srgbClr val="000000"/>
                </a:solidFill>
                <a:effectLst/>
                <a:highlight>
                  <a:srgbClr val="FFFFFF"/>
                </a:highlight>
                <a:uLnTx/>
                <a:uFillTx/>
                <a:latin typeface="Arial"/>
                <a:cs typeface="Arial"/>
                <a:sym typeface="Arial"/>
              </a:rPr>
              <a:t>Blast injury is a leading cause of TBI among active military personnel in war zones.</a:t>
            </a:r>
            <a:endParaRPr kumimoji="0" sz="2000" b="0" i="0" u="none" strike="noStrike" kern="0" cap="none" spc="0" normalizeH="0" baseline="0" noProof="0" dirty="0">
              <a:ln>
                <a:noFill/>
              </a:ln>
              <a:solidFill>
                <a:srgbClr val="000000"/>
              </a:solidFill>
              <a:effectLst/>
              <a:highlight>
                <a:srgbClr val="FFFFFF"/>
              </a:highlight>
              <a:uLnTx/>
              <a:uFillTx/>
              <a:latin typeface="Arial"/>
              <a:cs typeface="Arial"/>
              <a:sym typeface="Arial"/>
            </a:endParaRPr>
          </a:p>
          <a:p>
            <a:pPr marL="0" marR="0" lvl="0" indent="0" algn="l" defTabSz="1219170" rtl="0" eaLnBrk="1" fontAlgn="auto" latinLnBrk="0" hangingPunct="1">
              <a:lnSpc>
                <a:spcPct val="115000"/>
              </a:lnSpc>
              <a:spcBef>
                <a:spcPts val="480"/>
              </a:spcBef>
              <a:spcAft>
                <a:spcPts val="0"/>
              </a:spcAft>
              <a:buClr>
                <a:srgbClr val="000000"/>
              </a:buClr>
              <a:buSzPts val="1400"/>
              <a:buFont typeface="Arial"/>
              <a:buNone/>
              <a:tabLst/>
              <a:defRPr/>
            </a:pPr>
            <a:endParaRPr kumimoji="0" sz="1867" b="1" i="0" u="none" strike="noStrike" kern="0" cap="none" spc="0" normalizeH="0" baseline="0" noProof="0" dirty="0">
              <a:ln>
                <a:noFill/>
              </a:ln>
              <a:solidFill>
                <a:srgbClr val="000000"/>
              </a:solidFill>
              <a:effectLst/>
              <a:uLnTx/>
              <a:uFillTx/>
              <a:latin typeface="Arial"/>
              <a:cs typeface="Arial"/>
              <a:sym typeface="Arial"/>
            </a:endParaRPr>
          </a:p>
        </p:txBody>
      </p:sp>
      <p:sp>
        <p:nvSpPr>
          <p:cNvPr id="173" name="Google Shape;173;p7"/>
          <p:cNvSpPr txBox="1"/>
          <p:nvPr/>
        </p:nvSpPr>
        <p:spPr>
          <a:xfrm>
            <a:off x="88135" y="350643"/>
            <a:ext cx="4693186" cy="615513"/>
          </a:xfrm>
          <a:prstGeom prst="rect">
            <a:avLst/>
          </a:prstGeom>
          <a:noFill/>
          <a:ln>
            <a:noFill/>
          </a:ln>
        </p:spPr>
        <p:txBody>
          <a:bodyPr spcFirstLastPara="1" wrap="square" lIns="121900" tIns="121900" rIns="121900" bIns="121900" anchor="t" anchorCtr="0">
            <a:spAutoFit/>
          </a:bodyPr>
          <a:lstStyle/>
          <a:p>
            <a:pPr marL="0" marR="0" lvl="0" indent="0" algn="ctr" defTabSz="1219170" rtl="0" eaLnBrk="1" fontAlgn="auto" latinLnBrk="0" hangingPunct="1">
              <a:lnSpc>
                <a:spcPct val="100000"/>
              </a:lnSpc>
              <a:spcBef>
                <a:spcPts val="0"/>
              </a:spcBef>
              <a:spcAft>
                <a:spcPts val="0"/>
              </a:spcAft>
              <a:buClr>
                <a:srgbClr val="000000"/>
              </a:buClr>
              <a:buSzPts val="1200"/>
              <a:buFont typeface="Arial"/>
              <a:buNone/>
              <a:tabLst/>
              <a:defRPr/>
            </a:pPr>
            <a:r>
              <a:rPr kumimoji="0" lang="en" sz="2400" b="1" i="0" u="none" strike="noStrike" kern="0" cap="none" spc="0" normalizeH="0" baseline="0" noProof="0" dirty="0">
                <a:ln>
                  <a:noFill/>
                </a:ln>
                <a:solidFill>
                  <a:srgbClr val="292B2C"/>
                </a:solidFill>
                <a:effectLst/>
                <a:uLnTx/>
                <a:uFillTx/>
                <a:latin typeface="Arial"/>
                <a:cs typeface="Arial"/>
                <a:sym typeface="Arial"/>
              </a:rPr>
              <a:t>Epidemiology: TBI in the USA</a:t>
            </a:r>
            <a:endParaRPr kumimoji="0" sz="2400" b="1" i="0" u="none" strike="noStrike" kern="0" cap="none" spc="0" normalizeH="0" baseline="0" noProof="0" dirty="0">
              <a:ln>
                <a:noFill/>
              </a:ln>
              <a:solidFill>
                <a:srgbClr val="292B2C"/>
              </a:solidFill>
              <a:effectLst/>
              <a:uLnTx/>
              <a:uFillTx/>
              <a:latin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8"/>
          <p:cNvSpPr txBox="1">
            <a:spLocks noGrp="1"/>
          </p:cNvSpPr>
          <p:nvPr>
            <p:ph type="body" idx="1"/>
          </p:nvPr>
        </p:nvSpPr>
        <p:spPr>
          <a:xfrm>
            <a:off x="914400" y="1016000"/>
            <a:ext cx="10058400" cy="4546800"/>
          </a:xfrm>
          <a:prstGeom prst="rect">
            <a:avLst/>
          </a:prstGeom>
          <a:noFill/>
          <a:ln>
            <a:noFill/>
          </a:ln>
        </p:spPr>
        <p:txBody>
          <a:bodyPr spcFirstLastPara="1" wrap="square" lIns="0" tIns="0" rIns="0" bIns="0" anchor="t" anchorCtr="0">
            <a:noAutofit/>
          </a:bodyPr>
          <a:lstStyle/>
          <a:p>
            <a:pPr marL="0" indent="0">
              <a:lnSpc>
                <a:spcPct val="90000"/>
              </a:lnSpc>
              <a:buSzPts val="2800"/>
            </a:pPr>
            <a:r>
              <a:rPr lang="en" sz="2667" dirty="0">
                <a:solidFill>
                  <a:srgbClr val="000000"/>
                </a:solidFill>
              </a:rPr>
              <a:t>The number reported with TBI underestimates the magnitude of the problem because the following are not included: </a:t>
            </a:r>
            <a:endParaRPr sz="2667" dirty="0">
              <a:solidFill>
                <a:srgbClr val="000000"/>
              </a:solidFill>
            </a:endParaRPr>
          </a:p>
          <a:p>
            <a:pPr marL="0" indent="0">
              <a:lnSpc>
                <a:spcPct val="90000"/>
              </a:lnSpc>
              <a:buSzPts val="2800"/>
            </a:pPr>
            <a:endParaRPr sz="3733" dirty="0">
              <a:solidFill>
                <a:srgbClr val="000000"/>
              </a:solidFill>
            </a:endParaRPr>
          </a:p>
          <a:p>
            <a:pPr marL="0" lvl="1" indent="0">
              <a:lnSpc>
                <a:spcPct val="90000"/>
              </a:lnSpc>
              <a:buSzPts val="2000"/>
            </a:pPr>
            <a:r>
              <a:rPr lang="en" sz="2667" dirty="0">
                <a:solidFill>
                  <a:srgbClr val="000000"/>
                </a:solidFill>
              </a:rPr>
              <a:t>TBIs undiagnosed or misdiagnosed</a:t>
            </a:r>
            <a:endParaRPr dirty="0">
              <a:solidFill>
                <a:srgbClr val="000000"/>
              </a:solidFill>
            </a:endParaRPr>
          </a:p>
          <a:p>
            <a:pPr marL="0" lvl="1" indent="0">
              <a:lnSpc>
                <a:spcPct val="90000"/>
              </a:lnSpc>
              <a:buSzPts val="2000"/>
            </a:pPr>
            <a:endParaRPr sz="2667" dirty="0">
              <a:solidFill>
                <a:srgbClr val="000000"/>
              </a:solidFill>
            </a:endParaRPr>
          </a:p>
          <a:p>
            <a:pPr marL="0" lvl="1" indent="0">
              <a:lnSpc>
                <a:spcPct val="90000"/>
              </a:lnSpc>
              <a:buSzPts val="2000"/>
            </a:pPr>
            <a:r>
              <a:rPr lang="en" sz="2667" dirty="0">
                <a:solidFill>
                  <a:srgbClr val="000000"/>
                </a:solidFill>
              </a:rPr>
              <a:t>Those treated solely within the armed forces medical system</a:t>
            </a:r>
            <a:endParaRPr dirty="0">
              <a:solidFill>
                <a:srgbClr val="000000"/>
              </a:solidFill>
            </a:endParaRPr>
          </a:p>
          <a:p>
            <a:pPr marL="0" lvl="1" indent="0">
              <a:lnSpc>
                <a:spcPct val="90000"/>
              </a:lnSpc>
              <a:buSzPts val="2000"/>
            </a:pPr>
            <a:endParaRPr sz="2667" dirty="0">
              <a:solidFill>
                <a:srgbClr val="000000"/>
              </a:solidFill>
            </a:endParaRPr>
          </a:p>
          <a:p>
            <a:pPr marL="0" lvl="1" indent="0">
              <a:lnSpc>
                <a:spcPct val="90000"/>
              </a:lnSpc>
              <a:buSzPts val="2000"/>
            </a:pPr>
            <a:r>
              <a:rPr lang="en" sz="2667" dirty="0">
                <a:solidFill>
                  <a:srgbClr val="000000"/>
                </a:solidFill>
              </a:rPr>
              <a:t>Those treated by private physicians</a:t>
            </a:r>
            <a:endParaRPr dirty="0">
              <a:solidFill>
                <a:srgbClr val="000000"/>
              </a:solidFill>
            </a:endParaRPr>
          </a:p>
          <a:p>
            <a:pPr marL="0" lvl="1" indent="0">
              <a:lnSpc>
                <a:spcPct val="90000"/>
              </a:lnSpc>
              <a:buSzPts val="2000"/>
            </a:pPr>
            <a:endParaRPr sz="2667" dirty="0">
              <a:solidFill>
                <a:srgbClr val="000000"/>
              </a:solidFill>
            </a:endParaRPr>
          </a:p>
          <a:p>
            <a:pPr marL="0" lvl="1" indent="0">
              <a:lnSpc>
                <a:spcPct val="90000"/>
              </a:lnSpc>
              <a:buSzPts val="2000"/>
            </a:pPr>
            <a:r>
              <a:rPr lang="en" sz="2667" dirty="0">
                <a:solidFill>
                  <a:srgbClr val="000000"/>
                </a:solidFill>
              </a:rPr>
              <a:t>Individuals who did not seek medical care</a:t>
            </a:r>
            <a:endParaRPr dirty="0">
              <a:solidFill>
                <a:srgbClr val="000000"/>
              </a:solidFill>
            </a:endParaRPr>
          </a:p>
          <a:p>
            <a:pPr marL="0" indent="0">
              <a:buSzPts val="2000"/>
            </a:pPr>
            <a:endParaRPr sz="2667" b="0" dirty="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9"/>
          <p:cNvSpPr txBox="1">
            <a:spLocks noGrp="1"/>
          </p:cNvSpPr>
          <p:nvPr>
            <p:ph type="body" idx="1"/>
          </p:nvPr>
        </p:nvSpPr>
        <p:spPr>
          <a:xfrm>
            <a:off x="8878483" y="304800"/>
            <a:ext cx="3653200" cy="353600"/>
          </a:xfrm>
          <a:prstGeom prst="rect">
            <a:avLst/>
          </a:prstGeom>
          <a:noFill/>
          <a:ln>
            <a:noFill/>
          </a:ln>
        </p:spPr>
        <p:txBody>
          <a:bodyPr spcFirstLastPara="1" wrap="square" lIns="0" tIns="0" rIns="0" bIns="0" anchor="t" anchorCtr="0">
            <a:noAutofit/>
          </a:bodyPr>
          <a:lstStyle/>
          <a:p>
            <a:pPr marL="0" indent="0"/>
            <a:r>
              <a:rPr lang="en" sz="3333">
                <a:solidFill>
                  <a:schemeClr val="lt1"/>
                </a:solidFill>
              </a:rPr>
              <a:t>TBI: Overview</a:t>
            </a:r>
            <a:endParaRPr sz="3333">
              <a:solidFill>
                <a:schemeClr val="lt1"/>
              </a:solidFill>
            </a:endParaRPr>
          </a:p>
        </p:txBody>
      </p:sp>
      <p:sp>
        <p:nvSpPr>
          <p:cNvPr id="185" name="Google Shape;185;p9"/>
          <p:cNvSpPr txBox="1"/>
          <p:nvPr/>
        </p:nvSpPr>
        <p:spPr>
          <a:xfrm>
            <a:off x="609600" y="6356333"/>
            <a:ext cx="10237200" cy="366000"/>
          </a:xfrm>
          <a:prstGeom prst="rect">
            <a:avLst/>
          </a:prstGeom>
          <a:noFill/>
          <a:ln>
            <a:noFill/>
          </a:ln>
        </p:spPr>
        <p:txBody>
          <a:bodyPr spcFirstLastPara="1" wrap="square" lIns="121900" tIns="60933" rIns="121900" bIns="609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200"/>
              <a:buFont typeface="Arial"/>
              <a:buNone/>
              <a:tabLst/>
              <a:defRPr/>
            </a:pPr>
            <a:endParaRPr kumimoji="0" sz="1600" b="0" i="0" u="none" strike="noStrike" kern="0" cap="none" spc="0" normalizeH="0" baseline="0" noProof="0">
              <a:ln>
                <a:noFill/>
              </a:ln>
              <a:solidFill>
                <a:srgbClr val="808080"/>
              </a:solidFill>
              <a:effectLst/>
              <a:uLnTx/>
              <a:uFillTx/>
              <a:latin typeface="Arial"/>
              <a:cs typeface="Arial"/>
              <a:sym typeface="Arial"/>
            </a:endParaRPr>
          </a:p>
        </p:txBody>
      </p:sp>
      <p:sp>
        <p:nvSpPr>
          <p:cNvPr id="186" name="Google Shape;186;p9"/>
          <p:cNvSpPr txBox="1"/>
          <p:nvPr/>
        </p:nvSpPr>
        <p:spPr>
          <a:xfrm>
            <a:off x="125047" y="389731"/>
            <a:ext cx="4000000" cy="533504"/>
          </a:xfrm>
          <a:prstGeom prst="rect">
            <a:avLst/>
          </a:prstGeom>
          <a:noFill/>
          <a:ln>
            <a:noFill/>
          </a:ln>
        </p:spPr>
        <p:txBody>
          <a:bodyPr spcFirstLastPara="1" wrap="square" lIns="121900" tIns="121900" rIns="121900" bIns="121900" anchor="t" anchorCtr="0">
            <a:spAutoFit/>
          </a:bodyPr>
          <a:lstStyle/>
          <a:p>
            <a:pPr marL="0" marR="0" lvl="0" indent="0" algn="ctr" defTabSz="1219170" rtl="0" eaLnBrk="1" fontAlgn="auto" latinLnBrk="0" hangingPunct="1">
              <a:lnSpc>
                <a:spcPct val="100000"/>
              </a:lnSpc>
              <a:spcBef>
                <a:spcPts val="0"/>
              </a:spcBef>
              <a:spcAft>
                <a:spcPts val="0"/>
              </a:spcAft>
              <a:buClr>
                <a:srgbClr val="000000"/>
              </a:buClr>
              <a:buSzPts val="1400"/>
              <a:buFont typeface="Arial"/>
              <a:buNone/>
              <a:tabLst/>
              <a:defRPr/>
            </a:pPr>
            <a:r>
              <a:rPr kumimoji="0" lang="en" sz="1867" b="0" i="0" u="none" strike="noStrike" kern="0" cap="none" spc="0" normalizeH="0" baseline="0" noProof="0">
                <a:ln>
                  <a:noFill/>
                </a:ln>
                <a:solidFill>
                  <a:srgbClr val="292B2C"/>
                </a:solidFill>
                <a:effectLst/>
                <a:uLnTx/>
                <a:uFillTx/>
                <a:latin typeface="Arial"/>
                <a:cs typeface="Arial"/>
                <a:sym typeface="Arial"/>
              </a:rPr>
              <a:t>Epidemiology: TBI in the USA</a:t>
            </a:r>
            <a:endParaRPr kumimoji="0" sz="1867" b="0" i="0" u="none" strike="noStrike" kern="0" cap="none" spc="0" normalizeH="0" baseline="0" noProof="0">
              <a:ln>
                <a:noFill/>
              </a:ln>
              <a:solidFill>
                <a:srgbClr val="292B2C"/>
              </a:solidFill>
              <a:effectLst/>
              <a:uLnTx/>
              <a:uFillTx/>
              <a:latin typeface="Arial"/>
              <a:cs typeface="Arial"/>
              <a:sym typeface="Arial"/>
            </a:endParaRPr>
          </a:p>
        </p:txBody>
      </p:sp>
      <p:sp>
        <p:nvSpPr>
          <p:cNvPr id="187" name="Google Shape;187;p9"/>
          <p:cNvSpPr txBox="1"/>
          <p:nvPr/>
        </p:nvSpPr>
        <p:spPr>
          <a:xfrm>
            <a:off x="694036" y="1187939"/>
            <a:ext cx="10803928" cy="4641904"/>
          </a:xfrm>
          <a:prstGeom prst="rect">
            <a:avLst/>
          </a:prstGeom>
          <a:noFill/>
          <a:ln>
            <a:noFill/>
          </a:ln>
        </p:spPr>
        <p:txBody>
          <a:bodyPr spcFirstLastPara="1" wrap="square" lIns="0" tIns="0" rIns="0" bIns="0" anchor="t" anchorCtr="0">
            <a:noAutofit/>
          </a:bodyPr>
          <a:lstStyle/>
          <a:p>
            <a:pPr marL="186262" marR="0" lvl="0" indent="0" algn="l" defTabSz="1219170" rtl="0" eaLnBrk="1" fontAlgn="auto" latinLnBrk="0" hangingPunct="1">
              <a:lnSpc>
                <a:spcPct val="115000"/>
              </a:lnSpc>
              <a:spcBef>
                <a:spcPts val="480"/>
              </a:spcBef>
              <a:spcAft>
                <a:spcPts val="0"/>
              </a:spcAft>
              <a:buClr>
                <a:srgbClr val="8000FF"/>
              </a:buClr>
              <a:buSzPts val="1400"/>
              <a:buFont typeface="Arial"/>
              <a:buNone/>
              <a:tabLst/>
              <a:defRPr/>
            </a:pPr>
            <a:r>
              <a:rPr kumimoji="0" lang="en" sz="3733" b="1" i="0" u="none" strike="noStrike" kern="0" cap="none" spc="0" normalizeH="0" baseline="0" noProof="0" dirty="0">
                <a:ln>
                  <a:noFill/>
                </a:ln>
                <a:solidFill>
                  <a:srgbClr val="000000"/>
                </a:solidFill>
                <a:effectLst/>
                <a:uLnTx/>
                <a:uFillTx/>
                <a:latin typeface="Arial"/>
                <a:cs typeface="Arial"/>
                <a:sym typeface="Arial"/>
              </a:rPr>
              <a:t>“Invisible epidemic"</a:t>
            </a:r>
            <a:endParaRPr kumimoji="0" sz="1867" b="0" i="0" u="none" strike="noStrike" kern="0" cap="none" spc="0" normalizeH="0" baseline="0" noProof="0" dirty="0">
              <a:ln>
                <a:noFill/>
              </a:ln>
              <a:solidFill>
                <a:srgbClr val="000000"/>
              </a:solidFill>
              <a:effectLst/>
              <a:uLnTx/>
              <a:uFillTx/>
              <a:latin typeface="Arial"/>
              <a:cs typeface="Arial"/>
              <a:sym typeface="Arial"/>
            </a:endParaRPr>
          </a:p>
          <a:p>
            <a:pPr marL="795847" marR="0" lvl="1" indent="0" algn="l" defTabSz="1219170" rtl="0" eaLnBrk="1" fontAlgn="auto" latinLnBrk="0" hangingPunct="1">
              <a:lnSpc>
                <a:spcPct val="115000"/>
              </a:lnSpc>
              <a:spcBef>
                <a:spcPts val="0"/>
              </a:spcBef>
              <a:spcAft>
                <a:spcPts val="0"/>
              </a:spcAft>
              <a:buClr>
                <a:srgbClr val="53565A"/>
              </a:buClr>
              <a:buSzPts val="1400"/>
              <a:buFont typeface="Arial"/>
              <a:buNone/>
              <a:tabLst/>
              <a:defRPr/>
            </a:pPr>
            <a:endParaRPr kumimoji="0" sz="1867" b="1" i="0" u="none" strike="noStrike" kern="0" cap="none" spc="0" normalizeH="0" baseline="0" noProof="0" dirty="0">
              <a:ln>
                <a:noFill/>
              </a:ln>
              <a:solidFill>
                <a:srgbClr val="000000"/>
              </a:solidFill>
              <a:effectLst/>
              <a:uLnTx/>
              <a:uFillTx/>
              <a:latin typeface="Arial"/>
              <a:cs typeface="Arial"/>
              <a:sym typeface="Arial"/>
            </a:endParaRPr>
          </a:p>
          <a:p>
            <a:pPr marL="795847" marR="0" lvl="1" indent="0" algn="l" defTabSz="1219170" rtl="0" eaLnBrk="1" fontAlgn="auto" latinLnBrk="0" hangingPunct="1">
              <a:lnSpc>
                <a:spcPct val="115000"/>
              </a:lnSpc>
              <a:spcBef>
                <a:spcPts val="0"/>
              </a:spcBef>
              <a:spcAft>
                <a:spcPts val="0"/>
              </a:spcAft>
              <a:buClr>
                <a:srgbClr val="53565A"/>
              </a:buClr>
              <a:buSzPts val="1400"/>
              <a:buFont typeface="Arial"/>
              <a:buNone/>
              <a:tabLst/>
              <a:defRPr/>
            </a:pPr>
            <a:r>
              <a:rPr kumimoji="0" lang="en" sz="2133" b="1" i="0" u="none" strike="noStrike" kern="0" cap="none" spc="0" normalizeH="0" baseline="0" noProof="0" dirty="0">
                <a:ln>
                  <a:noFill/>
                </a:ln>
                <a:solidFill>
                  <a:srgbClr val="000000"/>
                </a:solidFill>
                <a:effectLst/>
                <a:uLnTx/>
                <a:uFillTx/>
                <a:latin typeface="Arial"/>
                <a:cs typeface="Arial"/>
                <a:sym typeface="Arial"/>
              </a:rPr>
              <a:t>87% of older adults screening positive for TBI had never received a prior TBI diagnosis</a:t>
            </a:r>
            <a:endParaRPr kumimoji="0" sz="2133" b="0" i="0" u="none" strike="noStrike" kern="0" cap="none" spc="0" normalizeH="0" baseline="0" noProof="0" dirty="0">
              <a:ln>
                <a:noFill/>
              </a:ln>
              <a:solidFill>
                <a:srgbClr val="000000"/>
              </a:solidFill>
              <a:effectLst/>
              <a:uLnTx/>
              <a:uFillTx/>
              <a:latin typeface="Arial"/>
              <a:cs typeface="Arial"/>
              <a:sym typeface="Arial"/>
            </a:endParaRPr>
          </a:p>
          <a:p>
            <a:pPr marL="795847" marR="0" lvl="1" indent="0" algn="l" defTabSz="1219170" rtl="0" eaLnBrk="1" fontAlgn="auto" latinLnBrk="0" hangingPunct="1">
              <a:lnSpc>
                <a:spcPct val="115000"/>
              </a:lnSpc>
              <a:spcBef>
                <a:spcPts val="0"/>
              </a:spcBef>
              <a:spcAft>
                <a:spcPts val="0"/>
              </a:spcAft>
              <a:buClr>
                <a:srgbClr val="53565A"/>
              </a:buClr>
              <a:buSzPts val="1400"/>
              <a:buFont typeface="Arial"/>
              <a:buNone/>
              <a:tabLst/>
              <a:defRPr/>
            </a:pPr>
            <a:r>
              <a:rPr kumimoji="0" lang="en" sz="2133" b="0" i="0" u="none" strike="noStrike" kern="0" cap="none" spc="0" normalizeH="0" baseline="0" noProof="0" dirty="0">
                <a:ln>
                  <a:noFill/>
                </a:ln>
                <a:solidFill>
                  <a:srgbClr val="000000"/>
                </a:solidFill>
                <a:effectLst/>
                <a:uLnTx/>
                <a:uFillTx/>
                <a:latin typeface="Arial"/>
                <a:cs typeface="Arial"/>
                <a:sym typeface="Arial"/>
              </a:rPr>
              <a:t>	</a:t>
            </a:r>
            <a:endParaRPr kumimoji="0" sz="1867" b="0" i="0" u="none" strike="noStrike" kern="0" cap="none" spc="0" normalizeH="0" baseline="0" noProof="0" dirty="0">
              <a:ln>
                <a:noFill/>
              </a:ln>
              <a:solidFill>
                <a:srgbClr val="000000"/>
              </a:solidFill>
              <a:effectLst/>
              <a:uLnTx/>
              <a:uFillTx/>
              <a:latin typeface="Arial"/>
              <a:cs typeface="Arial"/>
              <a:sym typeface="Arial"/>
            </a:endParaRPr>
          </a:p>
          <a:p>
            <a:pPr marL="795847" marR="0" lvl="1" indent="0" algn="l" defTabSz="1219170" rtl="0" eaLnBrk="1" fontAlgn="auto" latinLnBrk="0" hangingPunct="1">
              <a:lnSpc>
                <a:spcPct val="115000"/>
              </a:lnSpc>
              <a:spcBef>
                <a:spcPts val="0"/>
              </a:spcBef>
              <a:spcAft>
                <a:spcPts val="0"/>
              </a:spcAft>
              <a:buClr>
                <a:srgbClr val="53565A"/>
              </a:buClr>
              <a:buSzPts val="1400"/>
              <a:buFont typeface="Arial"/>
              <a:buNone/>
              <a:tabLst/>
              <a:defRPr/>
            </a:pPr>
            <a:r>
              <a:rPr kumimoji="0" lang="en" sz="2133" b="0" i="0" u="none" strike="noStrike" kern="0" cap="none" spc="0" normalizeH="0" baseline="0" noProof="0" dirty="0">
                <a:ln>
                  <a:noFill/>
                </a:ln>
                <a:solidFill>
                  <a:srgbClr val="000000"/>
                </a:solidFill>
                <a:effectLst/>
                <a:uLnTx/>
                <a:uFillTx/>
                <a:latin typeface="Arial"/>
                <a:cs typeface="Arial"/>
                <a:sym typeface="Arial"/>
              </a:rPr>
              <a:t>Particularly pronounced in substance use, incarcerated, and psychiatric disorder populations</a:t>
            </a:r>
            <a:endParaRPr kumimoji="0" sz="2133" b="0" i="0" u="none" strike="noStrike" kern="0" cap="none" spc="0" normalizeH="0" baseline="0" noProof="0" dirty="0">
              <a:ln>
                <a:noFill/>
              </a:ln>
              <a:solidFill>
                <a:srgbClr val="000000"/>
              </a:solidFill>
              <a:effectLst/>
              <a:highlight>
                <a:srgbClr val="FFFFFF"/>
              </a:highlight>
              <a:uLnTx/>
              <a:uFillTx/>
              <a:latin typeface="Arial"/>
              <a:cs typeface="Arial"/>
              <a:sym typeface="Arial"/>
            </a:endParaRPr>
          </a:p>
          <a:p>
            <a:pPr marL="609585" marR="0" lvl="0" indent="-304792" algn="l" defTabSz="1219170" rtl="0" eaLnBrk="1" fontAlgn="auto" latinLnBrk="0" hangingPunct="1">
              <a:lnSpc>
                <a:spcPct val="117000"/>
              </a:lnSpc>
              <a:spcBef>
                <a:spcPts val="0"/>
              </a:spcBef>
              <a:spcAft>
                <a:spcPts val="0"/>
              </a:spcAft>
              <a:buClr>
                <a:srgbClr val="8000FF"/>
              </a:buClr>
              <a:buSzPts val="1500"/>
              <a:buFont typeface="Arial"/>
              <a:buNone/>
              <a:tabLst/>
              <a:defRPr/>
            </a:pPr>
            <a:endParaRPr kumimoji="0" sz="2667" b="1" i="0" u="none" strike="noStrike" kern="0" cap="none" spc="0" normalizeH="0" baseline="0" noProof="0" dirty="0">
              <a:ln>
                <a:noFill/>
              </a:ln>
              <a:solidFill>
                <a:srgbClr val="53565A"/>
              </a:solidFill>
              <a:effectLst/>
              <a:uLnTx/>
              <a:uFillTx/>
              <a:latin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11599-8B6C-7BFF-B79F-2C3083A02A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F3E708-1571-75D8-C7B7-2C383562FC1C}"/>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B2314685-30F8-B943-29AE-95D9879089C0}"/>
              </a:ext>
            </a:extLst>
          </p:cNvPr>
          <p:cNvSpPr>
            <a:spLocks noGrp="1"/>
          </p:cNvSpPr>
          <p:nvPr>
            <p:ph type="body" sz="quarter" idx="12"/>
          </p:nvPr>
        </p:nvSpPr>
        <p:spPr>
          <a:xfrm>
            <a:off x="349224" y="1146685"/>
            <a:ext cx="5528746" cy="4869404"/>
          </a:xfrm>
        </p:spPr>
        <p:txBody>
          <a:bodyPr/>
          <a:lstStyle/>
          <a:p>
            <a:pPr marL="0" indent="0">
              <a:buNone/>
            </a:pPr>
            <a:endParaRPr lang="en-US" sz="2400" dirty="0"/>
          </a:p>
          <a:p>
            <a:r>
              <a:rPr lang="en-US" sz="2400" dirty="0"/>
              <a:t>Introductions</a:t>
            </a:r>
          </a:p>
          <a:p>
            <a:r>
              <a:rPr lang="en-US" sz="2400" dirty="0"/>
              <a:t>Guest speaker presentations  </a:t>
            </a:r>
          </a:p>
          <a:p>
            <a:r>
              <a:rPr lang="en-US" sz="2400" dirty="0"/>
              <a:t>Case discussion</a:t>
            </a:r>
          </a:p>
        </p:txBody>
      </p:sp>
      <p:sp>
        <p:nvSpPr>
          <p:cNvPr id="5" name="TextBox 4">
            <a:extLst>
              <a:ext uri="{FF2B5EF4-FFF2-40B4-BE49-F238E27FC236}">
                <a16:creationId xmlns:a16="http://schemas.microsoft.com/office/drawing/2014/main" id="{D1301105-BFCF-7215-5E02-629FEB20A18A}"/>
              </a:ext>
            </a:extLst>
          </p:cNvPr>
          <p:cNvSpPr txBox="1"/>
          <p:nvPr/>
        </p:nvSpPr>
        <p:spPr>
          <a:xfrm>
            <a:off x="7943162" y="1215053"/>
            <a:ext cx="2412694" cy="461665"/>
          </a:xfrm>
          <a:prstGeom prst="rect">
            <a:avLst/>
          </a:prstGeom>
          <a:noFill/>
        </p:spPr>
        <p:txBody>
          <a:bodyPr wrap="square" rtlCol="0">
            <a:spAutoFit/>
          </a:bodyPr>
          <a:lstStyle/>
          <a:p>
            <a:r>
              <a:rPr lang="en-US" sz="2400" dirty="0"/>
              <a:t>Moderated by: </a:t>
            </a:r>
          </a:p>
        </p:txBody>
      </p:sp>
      <p:pic>
        <p:nvPicPr>
          <p:cNvPr id="7" name="Picture 6">
            <a:extLst>
              <a:ext uri="{FF2B5EF4-FFF2-40B4-BE49-F238E27FC236}">
                <a16:creationId xmlns:a16="http://schemas.microsoft.com/office/drawing/2014/main" id="{78DBD17B-71B1-6D5E-C4E2-9DB5E15782CD}"/>
              </a:ext>
            </a:extLst>
          </p:cNvPr>
          <p:cNvPicPr>
            <a:picLocks noChangeAspect="1"/>
          </p:cNvPicPr>
          <p:nvPr/>
        </p:nvPicPr>
        <p:blipFill>
          <a:blip r:embed="rId2"/>
          <a:stretch>
            <a:fillRect/>
          </a:stretch>
        </p:blipFill>
        <p:spPr>
          <a:xfrm>
            <a:off x="7844010" y="2178651"/>
            <a:ext cx="2412687" cy="2160197"/>
          </a:xfrm>
          <a:prstGeom prst="rect">
            <a:avLst/>
          </a:prstGeom>
        </p:spPr>
      </p:pic>
      <p:sp>
        <p:nvSpPr>
          <p:cNvPr id="8" name="TextBox 7">
            <a:extLst>
              <a:ext uri="{FF2B5EF4-FFF2-40B4-BE49-F238E27FC236}">
                <a16:creationId xmlns:a16="http://schemas.microsoft.com/office/drawing/2014/main" id="{73279D9B-1CA2-A084-9BF1-C3B28AA57196}"/>
              </a:ext>
            </a:extLst>
          </p:cNvPr>
          <p:cNvSpPr txBox="1"/>
          <p:nvPr/>
        </p:nvSpPr>
        <p:spPr>
          <a:xfrm>
            <a:off x="6885544" y="4832672"/>
            <a:ext cx="4682167" cy="1323439"/>
          </a:xfrm>
          <a:prstGeom prst="rect">
            <a:avLst/>
          </a:prstGeom>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r>
              <a:rPr lang="en-US" sz="2000" dirty="0"/>
              <a:t>Andrea L. </a:t>
            </a:r>
            <a:r>
              <a:rPr lang="en-US" sz="2000" dirty="0" err="1"/>
              <a:t>deRosas</a:t>
            </a:r>
            <a:r>
              <a:rPr lang="en-US" sz="2000" dirty="0"/>
              <a:t>, MD</a:t>
            </a:r>
          </a:p>
          <a:p>
            <a:r>
              <a:rPr lang="en-US" sz="2000" dirty="0"/>
              <a:t>Medical Director, Bureau of Health Services</a:t>
            </a:r>
          </a:p>
          <a:p>
            <a:r>
              <a:rPr lang="en-US" sz="2000" dirty="0"/>
              <a:t>NYS Office of Mental Health</a:t>
            </a:r>
          </a:p>
        </p:txBody>
      </p:sp>
      <p:cxnSp>
        <p:nvCxnSpPr>
          <p:cNvPr id="10" name="Straight Connector 9">
            <a:extLst>
              <a:ext uri="{FF2B5EF4-FFF2-40B4-BE49-F238E27FC236}">
                <a16:creationId xmlns:a16="http://schemas.microsoft.com/office/drawing/2014/main" id="{59CFF5C3-6434-5558-ECB9-2D71D3EDB29F}"/>
              </a:ext>
            </a:extLst>
          </p:cNvPr>
          <p:cNvCxnSpPr>
            <a:cxnSpLocks/>
          </p:cNvCxnSpPr>
          <p:nvPr/>
        </p:nvCxnSpPr>
        <p:spPr>
          <a:xfrm>
            <a:off x="6095998" y="1286707"/>
            <a:ext cx="0" cy="4869404"/>
          </a:xfrm>
          <a:prstGeom prst="line">
            <a:avLst/>
          </a:prstGeom>
        </p:spPr>
        <p:style>
          <a:lnRef idx="2">
            <a:schemeClr val="accent1"/>
          </a:lnRef>
          <a:fillRef idx="0">
            <a:schemeClr val="accent1"/>
          </a:fillRef>
          <a:effectRef idx="1">
            <a:schemeClr val="accent1"/>
          </a:effectRef>
          <a:fontRef idx="minor">
            <a:schemeClr val="tx1"/>
          </a:fontRef>
        </p:style>
      </p:cxnSp>
      <p:pic>
        <p:nvPicPr>
          <p:cNvPr id="15" name="Picture 14">
            <a:extLst>
              <a:ext uri="{FF2B5EF4-FFF2-40B4-BE49-F238E27FC236}">
                <a16:creationId xmlns:a16="http://schemas.microsoft.com/office/drawing/2014/main" id="{64D6357D-1998-7EF2-0CD6-431A7D978148}"/>
              </a:ext>
            </a:extLst>
          </p:cNvPr>
          <p:cNvPicPr>
            <a:picLocks noChangeAspect="1"/>
          </p:cNvPicPr>
          <p:nvPr/>
        </p:nvPicPr>
        <p:blipFill>
          <a:blip r:embed="rId3"/>
          <a:stretch>
            <a:fillRect/>
          </a:stretch>
        </p:blipFill>
        <p:spPr>
          <a:xfrm>
            <a:off x="4589519" y="5207123"/>
            <a:ext cx="1070423" cy="1070423"/>
          </a:xfrm>
          <a:prstGeom prst="rect">
            <a:avLst/>
          </a:prstGeom>
        </p:spPr>
      </p:pic>
    </p:spTree>
    <p:extLst>
      <p:ext uri="{BB962C8B-B14F-4D97-AF65-F5344CB8AC3E}">
        <p14:creationId xmlns:p14="http://schemas.microsoft.com/office/powerpoint/2010/main" val="1409324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0"/>
          <p:cNvSpPr txBox="1">
            <a:spLocks noGrp="1"/>
          </p:cNvSpPr>
          <p:nvPr>
            <p:ph type="body" idx="1"/>
          </p:nvPr>
        </p:nvSpPr>
        <p:spPr>
          <a:xfrm>
            <a:off x="719100" y="1089385"/>
            <a:ext cx="10972800" cy="4526000"/>
          </a:xfrm>
          <a:prstGeom prst="rect">
            <a:avLst/>
          </a:prstGeom>
          <a:noFill/>
          <a:ln>
            <a:noFill/>
          </a:ln>
        </p:spPr>
        <p:txBody>
          <a:bodyPr spcFirstLastPara="1" wrap="square" lIns="121900" tIns="60933" rIns="121900" bIns="60933" anchor="t" anchorCtr="0">
            <a:noAutofit/>
          </a:bodyPr>
          <a:lstStyle/>
          <a:p>
            <a:pPr indent="-448722">
              <a:buClr>
                <a:srgbClr val="000000"/>
              </a:buClr>
              <a:buSzPts val="1700"/>
              <a:buFont typeface="Lora"/>
              <a:buChar char="-"/>
            </a:pPr>
            <a:r>
              <a:rPr lang="en" sz="2267" b="0" dirty="0">
                <a:solidFill>
                  <a:srgbClr val="000000"/>
                </a:solidFill>
                <a:highlight>
                  <a:srgbClr val="FFFFFF"/>
                </a:highlight>
              </a:rPr>
              <a:t>Dramatically overrepresented in substance use populations</a:t>
            </a:r>
            <a:endParaRPr sz="2267" b="0" dirty="0">
              <a:solidFill>
                <a:srgbClr val="000000"/>
              </a:solidFill>
              <a:highlight>
                <a:srgbClr val="FFFFFF"/>
              </a:highlight>
            </a:endParaRPr>
          </a:p>
          <a:p>
            <a:pPr marL="1219170" indent="0"/>
            <a:r>
              <a:rPr lang="en" sz="2267" b="0" dirty="0">
                <a:solidFill>
                  <a:srgbClr val="000000"/>
                </a:solidFill>
                <a:highlight>
                  <a:srgbClr val="FFFFFF"/>
                </a:highlight>
              </a:rPr>
              <a:t>10-fold higher prevalence than the general population</a:t>
            </a:r>
            <a:endParaRPr sz="2267" b="0" dirty="0">
              <a:solidFill>
                <a:srgbClr val="000000"/>
              </a:solidFill>
              <a:highlight>
                <a:srgbClr val="FFFFFF"/>
              </a:highlight>
            </a:endParaRPr>
          </a:p>
          <a:p>
            <a:pPr indent="-448722">
              <a:lnSpc>
                <a:spcPct val="115000"/>
              </a:lnSpc>
              <a:spcBef>
                <a:spcPts val="1600"/>
              </a:spcBef>
              <a:buClr>
                <a:srgbClr val="000000"/>
              </a:buClr>
              <a:buSzPts val="1700"/>
              <a:buChar char="-"/>
            </a:pPr>
            <a:r>
              <a:rPr lang="en" sz="2267" b="0" dirty="0">
                <a:solidFill>
                  <a:srgbClr val="000000"/>
                </a:solidFill>
                <a:highlight>
                  <a:srgbClr val="FFFFFF"/>
                </a:highlight>
              </a:rPr>
              <a:t>TBI may increase vulnerability to further substance use</a:t>
            </a:r>
            <a:endParaRPr sz="2133" b="0" dirty="0">
              <a:solidFill>
                <a:srgbClr val="000000"/>
              </a:solidFill>
              <a:highlight>
                <a:srgbClr val="FFFFFF"/>
              </a:highlight>
            </a:endParaRPr>
          </a:p>
          <a:p>
            <a:pPr indent="-448722">
              <a:lnSpc>
                <a:spcPct val="115000"/>
              </a:lnSpc>
              <a:spcBef>
                <a:spcPts val="1600"/>
              </a:spcBef>
              <a:buClr>
                <a:srgbClr val="000000"/>
              </a:buClr>
              <a:buSzPts val="1700"/>
              <a:buFont typeface="Lora"/>
              <a:buChar char="-"/>
            </a:pPr>
            <a:r>
              <a:rPr lang="en" sz="2267" b="0" dirty="0">
                <a:solidFill>
                  <a:srgbClr val="000000"/>
                </a:solidFill>
                <a:highlight>
                  <a:srgbClr val="FFFFFF"/>
                </a:highlight>
              </a:rPr>
              <a:t>Individuals with TBI in substance use treatment show greater harm: </a:t>
            </a:r>
            <a:endParaRPr sz="2267" b="0" dirty="0">
              <a:solidFill>
                <a:srgbClr val="000000"/>
              </a:solidFill>
              <a:highlight>
                <a:srgbClr val="FFFFFF"/>
              </a:highlight>
            </a:endParaRPr>
          </a:p>
          <a:p>
            <a:pPr marL="1219170" indent="-448722">
              <a:lnSpc>
                <a:spcPct val="115000"/>
              </a:lnSpc>
              <a:spcBef>
                <a:spcPts val="0"/>
              </a:spcBef>
              <a:buClr>
                <a:srgbClr val="000000"/>
              </a:buClr>
              <a:buSzPts val="1700"/>
              <a:buFont typeface="Arial"/>
              <a:buChar char="●"/>
            </a:pPr>
            <a:r>
              <a:rPr lang="en" sz="2267" b="0" dirty="0">
                <a:solidFill>
                  <a:srgbClr val="000000"/>
                </a:solidFill>
                <a:highlight>
                  <a:srgbClr val="FFFFFF"/>
                </a:highlight>
              </a:rPr>
              <a:t>Higher overdose risk</a:t>
            </a:r>
            <a:endParaRPr sz="2267" b="0" dirty="0">
              <a:solidFill>
                <a:srgbClr val="000000"/>
              </a:solidFill>
              <a:highlight>
                <a:srgbClr val="FFFFFF"/>
              </a:highlight>
            </a:endParaRPr>
          </a:p>
          <a:p>
            <a:pPr marL="1219170" indent="-448722">
              <a:lnSpc>
                <a:spcPct val="115000"/>
              </a:lnSpc>
              <a:spcBef>
                <a:spcPts val="0"/>
              </a:spcBef>
              <a:buClr>
                <a:srgbClr val="000000"/>
              </a:buClr>
              <a:buSzPts val="1700"/>
              <a:buFont typeface="Arial"/>
              <a:buChar char="●"/>
            </a:pPr>
            <a:r>
              <a:rPr lang="en" sz="2267" b="0" dirty="0">
                <a:solidFill>
                  <a:srgbClr val="000000"/>
                </a:solidFill>
                <a:highlight>
                  <a:srgbClr val="FFFFFF"/>
                </a:highlight>
              </a:rPr>
              <a:t>More severe substance use problems</a:t>
            </a:r>
            <a:endParaRPr sz="2267" b="0" dirty="0">
              <a:solidFill>
                <a:srgbClr val="000000"/>
              </a:solidFill>
              <a:highlight>
                <a:srgbClr val="FFFFFF"/>
              </a:highlight>
            </a:endParaRPr>
          </a:p>
          <a:p>
            <a:pPr marL="1219170" indent="-448722">
              <a:lnSpc>
                <a:spcPct val="115000"/>
              </a:lnSpc>
              <a:spcBef>
                <a:spcPts val="0"/>
              </a:spcBef>
              <a:buClr>
                <a:srgbClr val="000000"/>
              </a:buClr>
              <a:buSzPts val="1700"/>
              <a:buFont typeface="Arial"/>
              <a:buChar char="●"/>
            </a:pPr>
            <a:r>
              <a:rPr lang="en" sz="2267" b="0" dirty="0">
                <a:solidFill>
                  <a:srgbClr val="000000"/>
                </a:solidFill>
                <a:highlight>
                  <a:srgbClr val="FFFFFF"/>
                </a:highlight>
              </a:rPr>
              <a:t>Increased use of high-risk substances (amphetamines, cocaine, fentanyl)</a:t>
            </a:r>
            <a:endParaRPr sz="2267" b="0" dirty="0">
              <a:solidFill>
                <a:srgbClr val="000000"/>
              </a:solidFill>
              <a:highlight>
                <a:srgbClr val="FFFFFF"/>
              </a:highlight>
            </a:endParaRPr>
          </a:p>
          <a:p>
            <a:pPr marL="1219170" indent="-448722">
              <a:lnSpc>
                <a:spcPct val="115000"/>
              </a:lnSpc>
              <a:spcBef>
                <a:spcPts val="0"/>
              </a:spcBef>
              <a:buClr>
                <a:srgbClr val="000000"/>
              </a:buClr>
              <a:buSzPts val="1700"/>
              <a:buFont typeface="Arial"/>
              <a:buChar char="●"/>
            </a:pPr>
            <a:r>
              <a:rPr lang="en" sz="2267" b="0" dirty="0">
                <a:solidFill>
                  <a:srgbClr val="000000"/>
                </a:solidFill>
                <a:highlight>
                  <a:srgbClr val="FFFFFF"/>
                </a:highlight>
              </a:rPr>
              <a:t>Riskier routes of administration</a:t>
            </a:r>
            <a:endParaRPr dirty="0"/>
          </a:p>
          <a:p>
            <a:pPr marL="1219170">
              <a:lnSpc>
                <a:spcPct val="115000"/>
              </a:lnSpc>
              <a:spcBef>
                <a:spcPts val="0"/>
              </a:spcBef>
              <a:buClr>
                <a:srgbClr val="000000"/>
              </a:buClr>
              <a:buSzPts val="1700"/>
            </a:pPr>
            <a:endParaRPr sz="2267" b="0" dirty="0">
              <a:solidFill>
                <a:srgbClr val="000000"/>
              </a:solidFill>
              <a:highlight>
                <a:srgbClr val="FFFFFF"/>
              </a:highlight>
            </a:endParaRPr>
          </a:p>
          <a:p>
            <a:pPr marL="770447" indent="0">
              <a:lnSpc>
                <a:spcPct val="115000"/>
              </a:lnSpc>
              <a:spcBef>
                <a:spcPts val="0"/>
              </a:spcBef>
              <a:buClr>
                <a:srgbClr val="000000"/>
              </a:buClr>
              <a:buSzPts val="1700"/>
            </a:pPr>
            <a:r>
              <a:rPr lang="en" sz="2133" dirty="0">
                <a:solidFill>
                  <a:srgbClr val="292B2C"/>
                </a:solidFill>
              </a:rPr>
              <a:t>Bidirectional relationship also exists between TBI and psychiatric illness</a:t>
            </a:r>
            <a:endParaRPr sz="2133" dirty="0">
              <a:solidFill>
                <a:srgbClr val="000000"/>
              </a:solidFill>
              <a:highlight>
                <a:srgbClr val="FFFFFF"/>
              </a:highlight>
            </a:endParaRPr>
          </a:p>
          <a:p>
            <a:pPr marL="770447" indent="0">
              <a:lnSpc>
                <a:spcPct val="115000"/>
              </a:lnSpc>
              <a:spcBef>
                <a:spcPts val="0"/>
              </a:spcBef>
              <a:buClr>
                <a:srgbClr val="000000"/>
              </a:buClr>
              <a:buSzPts val="1700"/>
            </a:pPr>
            <a:endParaRPr sz="2267" b="0" dirty="0">
              <a:solidFill>
                <a:srgbClr val="000000"/>
              </a:solidFill>
              <a:highlight>
                <a:srgbClr val="FFFFFF"/>
              </a:highlight>
            </a:endParaRPr>
          </a:p>
        </p:txBody>
      </p:sp>
      <p:sp>
        <p:nvSpPr>
          <p:cNvPr id="193" name="Google Shape;193;p10"/>
          <p:cNvSpPr txBox="1">
            <a:spLocks noGrp="1"/>
          </p:cNvSpPr>
          <p:nvPr>
            <p:ph type="title"/>
          </p:nvPr>
        </p:nvSpPr>
        <p:spPr>
          <a:xfrm>
            <a:off x="609600" y="187051"/>
            <a:ext cx="10972800" cy="1143200"/>
          </a:xfrm>
          <a:prstGeom prst="rect">
            <a:avLst/>
          </a:prstGeom>
          <a:noFill/>
          <a:ln>
            <a:noFill/>
          </a:ln>
        </p:spPr>
        <p:txBody>
          <a:bodyPr spcFirstLastPara="1" wrap="square" lIns="121900" tIns="60933" rIns="121900" bIns="60933" anchor="ctr" anchorCtr="0">
            <a:noAutofit/>
          </a:bodyPr>
          <a:lstStyle/>
          <a:p>
            <a:pPr algn="l"/>
            <a:r>
              <a:rPr lang="en" sz="2000" dirty="0">
                <a:solidFill>
                  <a:srgbClr val="292B2C"/>
                </a:solidFill>
              </a:rPr>
              <a:t>Epidemiology: The TBI-Substance Use Bidirectional Relationship:</a:t>
            </a:r>
            <a:endParaRPr sz="2000" dirty="0">
              <a:solidFill>
                <a:srgbClr val="292B2C"/>
              </a:solidFill>
            </a:endParaRPr>
          </a:p>
          <a:p>
            <a:pPr algn="l"/>
            <a:endParaRPr sz="2000" b="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1"/>
          <p:cNvSpPr txBox="1">
            <a:spLocks noGrp="1"/>
          </p:cNvSpPr>
          <p:nvPr>
            <p:ph type="title"/>
          </p:nvPr>
        </p:nvSpPr>
        <p:spPr>
          <a:xfrm>
            <a:off x="609600" y="274637"/>
            <a:ext cx="10972800" cy="1143200"/>
          </a:xfrm>
          <a:prstGeom prst="rect">
            <a:avLst/>
          </a:prstGeom>
          <a:noFill/>
          <a:ln>
            <a:noFill/>
          </a:ln>
        </p:spPr>
        <p:txBody>
          <a:bodyPr spcFirstLastPara="1" wrap="square" lIns="121900" tIns="60933" rIns="121900" bIns="60933" anchor="ctr" anchorCtr="0">
            <a:noAutofit/>
          </a:bodyPr>
          <a:lstStyle/>
          <a:p>
            <a:pPr algn="l">
              <a:lnSpc>
                <a:spcPct val="115000"/>
              </a:lnSpc>
              <a:spcBef>
                <a:spcPts val="1600"/>
              </a:spcBef>
              <a:spcAft>
                <a:spcPts val="1600"/>
              </a:spcAft>
            </a:pPr>
            <a:r>
              <a:rPr lang="en" sz="2400" dirty="0">
                <a:solidFill>
                  <a:srgbClr val="000000"/>
                </a:solidFill>
                <a:highlight>
                  <a:srgbClr val="FFFFFF"/>
                </a:highlight>
              </a:rPr>
              <a:t>Why This Matters</a:t>
            </a:r>
            <a:endParaRPr sz="2400" dirty="0"/>
          </a:p>
        </p:txBody>
      </p:sp>
      <p:sp>
        <p:nvSpPr>
          <p:cNvPr id="199" name="Google Shape;199;p11"/>
          <p:cNvSpPr txBox="1">
            <a:spLocks noGrp="1"/>
          </p:cNvSpPr>
          <p:nvPr>
            <p:ph type="body" idx="1"/>
          </p:nvPr>
        </p:nvSpPr>
        <p:spPr>
          <a:xfrm>
            <a:off x="609600" y="1600200"/>
            <a:ext cx="10972800" cy="4526000"/>
          </a:xfrm>
          <a:prstGeom prst="rect">
            <a:avLst/>
          </a:prstGeom>
          <a:noFill/>
          <a:ln>
            <a:noFill/>
          </a:ln>
        </p:spPr>
        <p:txBody>
          <a:bodyPr spcFirstLastPara="1" wrap="square" lIns="121900" tIns="60933" rIns="121900" bIns="60933" anchor="t" anchorCtr="0">
            <a:noAutofit/>
          </a:bodyPr>
          <a:lstStyle/>
          <a:p>
            <a:pPr indent="-436869">
              <a:lnSpc>
                <a:spcPct val="115000"/>
              </a:lnSpc>
              <a:buClr>
                <a:srgbClr val="000000"/>
              </a:buClr>
              <a:buSzPts val="1560"/>
              <a:buChar char="-"/>
            </a:pPr>
            <a:r>
              <a:rPr lang="en" sz="2400" b="0">
                <a:solidFill>
                  <a:srgbClr val="000000"/>
                </a:solidFill>
              </a:rPr>
              <a:t>Diagnosis is critical for getting the right help</a:t>
            </a:r>
            <a:endParaRPr sz="2400" b="0">
              <a:solidFill>
                <a:srgbClr val="000000"/>
              </a:solidFill>
            </a:endParaRPr>
          </a:p>
          <a:p>
            <a:pPr indent="-436869">
              <a:lnSpc>
                <a:spcPct val="115000"/>
              </a:lnSpc>
              <a:spcBef>
                <a:spcPts val="0"/>
              </a:spcBef>
              <a:buClr>
                <a:srgbClr val="000000"/>
              </a:buClr>
              <a:buSzPts val="1560"/>
              <a:buChar char="-"/>
            </a:pPr>
            <a:r>
              <a:rPr lang="en" sz="2400" b="0">
                <a:solidFill>
                  <a:srgbClr val="000000"/>
                </a:solidFill>
              </a:rPr>
              <a:t>Functional outcomes</a:t>
            </a:r>
            <a:endParaRPr sz="2400" b="0">
              <a:solidFill>
                <a:srgbClr val="000000"/>
              </a:solidFill>
            </a:endParaRPr>
          </a:p>
          <a:p>
            <a:pPr indent="-436869">
              <a:lnSpc>
                <a:spcPct val="115000"/>
              </a:lnSpc>
              <a:spcBef>
                <a:spcPts val="0"/>
              </a:spcBef>
              <a:buClr>
                <a:srgbClr val="000000"/>
              </a:buClr>
              <a:buSzPts val="1560"/>
              <a:buChar char="-"/>
            </a:pPr>
            <a:r>
              <a:rPr lang="en" sz="2400" b="0">
                <a:solidFill>
                  <a:srgbClr val="000000"/>
                </a:solidFill>
              </a:rPr>
              <a:t>Treatment engagement</a:t>
            </a:r>
            <a:endParaRPr sz="2400" b="0">
              <a:solidFill>
                <a:srgbClr val="000000"/>
              </a:solidFill>
            </a:endParaRPr>
          </a:p>
          <a:p>
            <a:pPr indent="-436869">
              <a:lnSpc>
                <a:spcPct val="115000"/>
              </a:lnSpc>
              <a:spcBef>
                <a:spcPts val="0"/>
              </a:spcBef>
              <a:buClr>
                <a:srgbClr val="000000"/>
              </a:buClr>
              <a:buSzPts val="1560"/>
              <a:buChar char="-"/>
            </a:pPr>
            <a:r>
              <a:rPr lang="en" sz="2400" b="0">
                <a:solidFill>
                  <a:srgbClr val="000000"/>
                </a:solidFill>
              </a:rPr>
              <a:t>Risk of repeat TBI/ Relapse risk </a:t>
            </a:r>
            <a:endParaRPr sz="2400" b="0">
              <a:solidFill>
                <a:srgbClr val="000000"/>
              </a:solidFill>
            </a:endParaRPr>
          </a:p>
          <a:p>
            <a:pPr indent="-436869">
              <a:lnSpc>
                <a:spcPct val="115000"/>
              </a:lnSpc>
              <a:spcBef>
                <a:spcPts val="0"/>
              </a:spcBef>
              <a:buClr>
                <a:srgbClr val="000000"/>
              </a:buClr>
              <a:buSzPts val="1560"/>
              <a:buChar char="-"/>
            </a:pPr>
            <a:r>
              <a:rPr lang="en" sz="2400" b="0">
                <a:solidFill>
                  <a:srgbClr val="000000"/>
                </a:solidFill>
              </a:rPr>
              <a:t>Getting access to the right resources </a:t>
            </a:r>
            <a:endParaRPr sz="2400" b="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2"/>
          <p:cNvSpPr txBox="1">
            <a:spLocks noGrp="1"/>
          </p:cNvSpPr>
          <p:nvPr>
            <p:ph type="body" idx="1"/>
          </p:nvPr>
        </p:nvSpPr>
        <p:spPr>
          <a:xfrm>
            <a:off x="386200" y="1095067"/>
            <a:ext cx="5384000" cy="4526000"/>
          </a:xfrm>
          <a:prstGeom prst="rect">
            <a:avLst/>
          </a:prstGeom>
          <a:noFill/>
          <a:ln>
            <a:noFill/>
          </a:ln>
        </p:spPr>
        <p:txBody>
          <a:bodyPr spcFirstLastPara="1" wrap="square" lIns="121900" tIns="60933" rIns="121900" bIns="60933" anchor="t" anchorCtr="0">
            <a:noAutofit/>
          </a:bodyPr>
          <a:lstStyle/>
          <a:p>
            <a:pPr marL="0" indent="0"/>
            <a:r>
              <a:rPr lang="en" sz="2000" dirty="0">
                <a:solidFill>
                  <a:srgbClr val="292B2C"/>
                </a:solidFill>
              </a:rPr>
              <a:t>Anoxic Brain Injury</a:t>
            </a:r>
            <a:endParaRPr sz="2000" dirty="0">
              <a:solidFill>
                <a:srgbClr val="292B2C"/>
              </a:solidFill>
            </a:endParaRPr>
          </a:p>
        </p:txBody>
      </p:sp>
      <p:sp>
        <p:nvSpPr>
          <p:cNvPr id="205" name="Google Shape;205;p12"/>
          <p:cNvSpPr txBox="1"/>
          <p:nvPr/>
        </p:nvSpPr>
        <p:spPr>
          <a:xfrm>
            <a:off x="0" y="247328"/>
            <a:ext cx="6923600" cy="553957"/>
          </a:xfrm>
          <a:prstGeom prst="rect">
            <a:avLst/>
          </a:prstGeom>
          <a:noFill/>
          <a:ln>
            <a:noFill/>
          </a:ln>
        </p:spPr>
        <p:txBody>
          <a:bodyPr spcFirstLastPara="1" wrap="square" lIns="121900" tIns="121900" rIns="121900" bIns="121900" anchor="t" anchorCtr="0">
            <a:spAutoFit/>
          </a:bodyPr>
          <a:lstStyle/>
          <a:p>
            <a:pPr marL="0" marR="0" lvl="0" indent="0" algn="ctr" defTabSz="1219170" rtl="0" eaLnBrk="1" fontAlgn="auto" latinLnBrk="0" hangingPunct="1">
              <a:lnSpc>
                <a:spcPct val="100000"/>
              </a:lnSpc>
              <a:spcBef>
                <a:spcPts val="0"/>
              </a:spcBef>
              <a:spcAft>
                <a:spcPts val="0"/>
              </a:spcAft>
              <a:buClr>
                <a:srgbClr val="000000"/>
              </a:buClr>
              <a:buSzPts val="1400"/>
              <a:buFont typeface="Arial"/>
              <a:buNone/>
              <a:tabLst/>
              <a:defRPr/>
            </a:pPr>
            <a:r>
              <a:rPr kumimoji="0" lang="en" sz="2000" b="1" i="0" u="none" strike="noStrike" kern="0" cap="none" spc="0" normalizeH="0" baseline="0" noProof="0" dirty="0">
                <a:ln>
                  <a:noFill/>
                </a:ln>
                <a:solidFill>
                  <a:srgbClr val="000000"/>
                </a:solidFill>
                <a:effectLst/>
                <a:uLnTx/>
                <a:uFillTx/>
                <a:latin typeface="Arial"/>
                <a:cs typeface="Arial"/>
                <a:sym typeface="Arial"/>
              </a:rPr>
              <a:t>Definitions: Anoxic vs. Hypoxic-Ischemic Brain Injury</a:t>
            </a:r>
            <a:endParaRPr kumimoji="0" sz="2000" b="1" i="0" u="none" strike="noStrike" kern="0" cap="none" spc="0" normalizeH="0" baseline="0" noProof="0" dirty="0">
              <a:ln>
                <a:noFill/>
              </a:ln>
              <a:solidFill>
                <a:srgbClr val="000000"/>
              </a:solidFill>
              <a:effectLst/>
              <a:uLnTx/>
              <a:uFillTx/>
              <a:latin typeface="Arial"/>
              <a:cs typeface="Arial"/>
              <a:sym typeface="Arial"/>
            </a:endParaRPr>
          </a:p>
        </p:txBody>
      </p:sp>
      <p:sp>
        <p:nvSpPr>
          <p:cNvPr id="206" name="Google Shape;206;p12"/>
          <p:cNvSpPr txBox="1">
            <a:spLocks noGrp="1"/>
          </p:cNvSpPr>
          <p:nvPr>
            <p:ph type="body" idx="1"/>
          </p:nvPr>
        </p:nvSpPr>
        <p:spPr>
          <a:xfrm>
            <a:off x="6330233" y="1095067"/>
            <a:ext cx="5384000" cy="4526000"/>
          </a:xfrm>
          <a:prstGeom prst="rect">
            <a:avLst/>
          </a:prstGeom>
          <a:noFill/>
          <a:ln>
            <a:noFill/>
          </a:ln>
        </p:spPr>
        <p:txBody>
          <a:bodyPr spcFirstLastPara="1" wrap="square" lIns="121900" tIns="60933" rIns="121900" bIns="60933" anchor="t" anchorCtr="0">
            <a:noAutofit/>
          </a:bodyPr>
          <a:lstStyle/>
          <a:p>
            <a:pPr marL="0" indent="0"/>
            <a:r>
              <a:rPr lang="en" sz="2000" dirty="0">
                <a:solidFill>
                  <a:srgbClr val="292B2C"/>
                </a:solidFill>
              </a:rPr>
              <a:t>Hypoxic-Ischemic Brain Injury</a:t>
            </a:r>
            <a:endParaRPr sz="2000" dirty="0">
              <a:solidFill>
                <a:srgbClr val="292B2C"/>
              </a:solidFill>
            </a:endParaRPr>
          </a:p>
        </p:txBody>
      </p:sp>
      <p:pic>
        <p:nvPicPr>
          <p:cNvPr id="207" name="Google Shape;207;p12"/>
          <p:cNvPicPr preferRelativeResize="0"/>
          <p:nvPr/>
        </p:nvPicPr>
        <p:blipFill rotWithShape="1">
          <a:blip r:embed="rId3">
            <a:alphaModFix/>
          </a:blip>
          <a:srcRect/>
          <a:stretch/>
        </p:blipFill>
        <p:spPr>
          <a:xfrm>
            <a:off x="657685" y="2110867"/>
            <a:ext cx="3492500" cy="2324100"/>
          </a:xfrm>
          <a:prstGeom prst="rect">
            <a:avLst/>
          </a:prstGeom>
          <a:noFill/>
          <a:ln>
            <a:noFill/>
          </a:ln>
        </p:spPr>
      </p:pic>
      <p:pic>
        <p:nvPicPr>
          <p:cNvPr id="208" name="Google Shape;208;p12"/>
          <p:cNvPicPr preferRelativeResize="0"/>
          <p:nvPr/>
        </p:nvPicPr>
        <p:blipFill rotWithShape="1">
          <a:blip r:embed="rId4">
            <a:alphaModFix/>
          </a:blip>
          <a:srcRect/>
          <a:stretch/>
        </p:blipFill>
        <p:spPr>
          <a:xfrm>
            <a:off x="6623833" y="1987385"/>
            <a:ext cx="3429000" cy="2374900"/>
          </a:xfrm>
          <a:prstGeom prst="rect">
            <a:avLst/>
          </a:prstGeom>
          <a:noFill/>
          <a:ln>
            <a:noFill/>
          </a:ln>
        </p:spPr>
      </p:pic>
      <p:sp>
        <p:nvSpPr>
          <p:cNvPr id="209" name="Google Shape;209;p12"/>
          <p:cNvSpPr txBox="1"/>
          <p:nvPr/>
        </p:nvSpPr>
        <p:spPr>
          <a:xfrm>
            <a:off x="6458401" y="4614833"/>
            <a:ext cx="5075900" cy="861734"/>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Pts val="1200"/>
              <a:buFont typeface="Arial"/>
              <a:buNone/>
              <a:tabLst/>
              <a:defRPr/>
            </a:pPr>
            <a:r>
              <a:rPr kumimoji="0" lang="en" sz="2000" b="0" i="0" u="none" strike="noStrike" kern="0" cap="none" spc="0" normalizeH="0" baseline="0" noProof="0" dirty="0">
                <a:ln>
                  <a:noFill/>
                </a:ln>
                <a:solidFill>
                  <a:srgbClr val="000000"/>
                </a:solidFill>
                <a:effectLst/>
                <a:highlight>
                  <a:srgbClr val="FFFFFF"/>
                </a:highlight>
                <a:uLnTx/>
                <a:uFillTx/>
                <a:latin typeface="Arial"/>
                <a:cs typeface="Arial"/>
                <a:sym typeface="Arial"/>
              </a:rPr>
              <a:t>Reduced oxygen delivery (hypoxia) and reduced blood flow (ischemia)</a:t>
            </a:r>
            <a:endParaRPr kumimoji="0" sz="2000" b="0" i="0" u="none" strike="noStrike" kern="0" cap="none" spc="0" normalizeH="0" baseline="0" noProof="0" dirty="0">
              <a:ln>
                <a:noFill/>
              </a:ln>
              <a:solidFill>
                <a:srgbClr val="000000"/>
              </a:solidFill>
              <a:effectLst/>
              <a:uLnTx/>
              <a:uFillTx/>
              <a:latin typeface="Arial"/>
              <a:cs typeface="Arial"/>
              <a:sym typeface="Arial"/>
            </a:endParaRPr>
          </a:p>
        </p:txBody>
      </p:sp>
      <p:sp>
        <p:nvSpPr>
          <p:cNvPr id="210" name="Google Shape;210;p12"/>
          <p:cNvSpPr txBox="1"/>
          <p:nvPr/>
        </p:nvSpPr>
        <p:spPr>
          <a:xfrm>
            <a:off x="657700" y="4614833"/>
            <a:ext cx="4000000" cy="861734"/>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Pts val="1200"/>
              <a:buFont typeface="Arial"/>
              <a:buNone/>
              <a:tabLst/>
              <a:defRPr/>
            </a:pPr>
            <a:r>
              <a:rPr kumimoji="0" lang="en" sz="2000" b="0" i="0" u="none" strike="noStrike" kern="0" cap="none" spc="0" normalizeH="0" baseline="0" noProof="0" dirty="0">
                <a:ln>
                  <a:noFill/>
                </a:ln>
                <a:solidFill>
                  <a:srgbClr val="000000"/>
                </a:solidFill>
                <a:effectLst/>
                <a:highlight>
                  <a:srgbClr val="FFFFFF"/>
                </a:highlight>
                <a:uLnTx/>
                <a:uFillTx/>
                <a:latin typeface="Arial"/>
                <a:cs typeface="Arial"/>
                <a:sym typeface="Arial"/>
              </a:rPr>
              <a:t>Complete absence of oxygen delivery</a:t>
            </a:r>
            <a:endParaRPr kumimoji="0" sz="20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3"/>
          <p:cNvSpPr txBox="1">
            <a:spLocks noGrp="1"/>
          </p:cNvSpPr>
          <p:nvPr>
            <p:ph type="body" idx="1"/>
          </p:nvPr>
        </p:nvSpPr>
        <p:spPr>
          <a:xfrm>
            <a:off x="386200" y="1095067"/>
            <a:ext cx="5384000" cy="4526000"/>
          </a:xfrm>
          <a:prstGeom prst="rect">
            <a:avLst/>
          </a:prstGeom>
          <a:noFill/>
          <a:ln>
            <a:noFill/>
          </a:ln>
        </p:spPr>
        <p:txBody>
          <a:bodyPr spcFirstLastPara="1" wrap="square" lIns="121900" tIns="60933" rIns="121900" bIns="60933" anchor="t" anchorCtr="0">
            <a:noAutofit/>
          </a:bodyPr>
          <a:lstStyle/>
          <a:p>
            <a:pPr marL="0" indent="0"/>
            <a:r>
              <a:rPr lang="en" sz="2400" dirty="0">
                <a:solidFill>
                  <a:srgbClr val="292B2C"/>
                </a:solidFill>
              </a:rPr>
              <a:t>Causes include:</a:t>
            </a:r>
            <a:endParaRPr sz="2400" dirty="0"/>
          </a:p>
          <a:p>
            <a:pPr marL="0" indent="0"/>
            <a:endParaRPr sz="2400" dirty="0">
              <a:solidFill>
                <a:srgbClr val="292B2C"/>
              </a:solidFill>
            </a:endParaRPr>
          </a:p>
          <a:p>
            <a:pPr marL="380990" indent="-380990">
              <a:buFont typeface="Arial"/>
              <a:buChar char="-"/>
            </a:pPr>
            <a:r>
              <a:rPr lang="en" sz="2400" dirty="0">
                <a:solidFill>
                  <a:srgbClr val="292B2C"/>
                </a:solidFill>
              </a:rPr>
              <a:t>Heart attack (MI)</a:t>
            </a:r>
            <a:endParaRPr sz="2400" dirty="0"/>
          </a:p>
          <a:p>
            <a:pPr marL="380990" indent="-274313"/>
            <a:endParaRPr sz="2400" dirty="0">
              <a:solidFill>
                <a:srgbClr val="292B2C"/>
              </a:solidFill>
            </a:endParaRPr>
          </a:p>
          <a:p>
            <a:pPr marL="380990" indent="-380990">
              <a:buFont typeface="Arial"/>
              <a:buChar char="-"/>
            </a:pPr>
            <a:r>
              <a:rPr lang="en" sz="2400" dirty="0">
                <a:solidFill>
                  <a:srgbClr val="292B2C"/>
                </a:solidFill>
              </a:rPr>
              <a:t>Substance use overdose</a:t>
            </a:r>
            <a:endParaRPr sz="2400" dirty="0"/>
          </a:p>
          <a:p>
            <a:pPr marL="380990" indent="-274313"/>
            <a:endParaRPr sz="2400" dirty="0">
              <a:solidFill>
                <a:srgbClr val="292B2C"/>
              </a:solidFill>
            </a:endParaRPr>
          </a:p>
          <a:p>
            <a:pPr marL="380990" indent="-380990">
              <a:buFont typeface="Arial"/>
              <a:buChar char="-"/>
            </a:pPr>
            <a:r>
              <a:rPr lang="en" sz="2400" dirty="0">
                <a:solidFill>
                  <a:srgbClr val="292B2C"/>
                </a:solidFill>
              </a:rPr>
              <a:t>Strangulation</a:t>
            </a:r>
            <a:endParaRPr sz="2400" dirty="0"/>
          </a:p>
          <a:p>
            <a:pPr marL="380990" indent="-274313"/>
            <a:endParaRPr sz="2400" dirty="0">
              <a:solidFill>
                <a:srgbClr val="292B2C"/>
              </a:solidFill>
            </a:endParaRPr>
          </a:p>
          <a:p>
            <a:pPr marL="380990" indent="-380990">
              <a:buFont typeface="Arial"/>
              <a:buChar char="-"/>
            </a:pPr>
            <a:r>
              <a:rPr lang="en" sz="2400" dirty="0">
                <a:solidFill>
                  <a:srgbClr val="292B2C"/>
                </a:solidFill>
              </a:rPr>
              <a:t>Respiratory failure</a:t>
            </a:r>
            <a:endParaRPr sz="2400" dirty="0">
              <a:solidFill>
                <a:srgbClr val="292B2C"/>
              </a:solidFill>
            </a:endParaRPr>
          </a:p>
        </p:txBody>
      </p:sp>
      <p:sp>
        <p:nvSpPr>
          <p:cNvPr id="216" name="Google Shape;216;p13"/>
          <p:cNvSpPr txBox="1"/>
          <p:nvPr/>
        </p:nvSpPr>
        <p:spPr>
          <a:xfrm>
            <a:off x="-339967" y="162900"/>
            <a:ext cx="6923600" cy="553957"/>
          </a:xfrm>
          <a:prstGeom prst="rect">
            <a:avLst/>
          </a:prstGeom>
          <a:noFill/>
          <a:ln>
            <a:noFill/>
          </a:ln>
        </p:spPr>
        <p:txBody>
          <a:bodyPr spcFirstLastPara="1" wrap="square" lIns="121900" tIns="121900" rIns="121900" bIns="121900" anchor="t" anchorCtr="0">
            <a:spAutoFit/>
          </a:bodyPr>
          <a:lstStyle/>
          <a:p>
            <a:pPr marL="0" marR="0" lvl="0" indent="0" algn="ctr" defTabSz="1219170" rtl="0" eaLnBrk="1" fontAlgn="auto" latinLnBrk="0" hangingPunct="1">
              <a:lnSpc>
                <a:spcPct val="100000"/>
              </a:lnSpc>
              <a:spcBef>
                <a:spcPts val="0"/>
              </a:spcBef>
              <a:spcAft>
                <a:spcPts val="0"/>
              </a:spcAft>
              <a:buClr>
                <a:srgbClr val="000000"/>
              </a:buClr>
              <a:buSzPts val="1400"/>
              <a:buFont typeface="Arial"/>
              <a:buNone/>
              <a:tabLst/>
              <a:defRPr/>
            </a:pPr>
            <a:r>
              <a:rPr kumimoji="0" lang="en" sz="2000" b="1" i="0" u="none" strike="noStrike" kern="0" cap="none" spc="0" normalizeH="0" baseline="0" noProof="0" dirty="0">
                <a:ln>
                  <a:noFill/>
                </a:ln>
                <a:solidFill>
                  <a:srgbClr val="000000"/>
                </a:solidFill>
                <a:effectLst/>
                <a:uLnTx/>
                <a:uFillTx/>
                <a:latin typeface="Arial"/>
                <a:cs typeface="Arial"/>
                <a:sym typeface="Arial"/>
              </a:rPr>
              <a:t>Anoxic / Hypoxic-Ischemic Brain Injury</a:t>
            </a:r>
            <a:endParaRPr kumimoji="0" sz="2000" b="1" i="0" u="none" strike="noStrike" kern="0" cap="none" spc="0" normalizeH="0" baseline="0" noProof="0" dirty="0">
              <a:ln>
                <a:noFill/>
              </a:ln>
              <a:solidFill>
                <a:srgbClr val="000000"/>
              </a:solidFill>
              <a:effectLst/>
              <a:uLnTx/>
              <a:uFillTx/>
              <a:latin typeface="Arial"/>
              <a:cs typeface="Arial"/>
              <a:sym typeface="Arial"/>
            </a:endParaRPr>
          </a:p>
        </p:txBody>
      </p:sp>
      <p:sp>
        <p:nvSpPr>
          <p:cNvPr id="217" name="Google Shape;217;p13"/>
          <p:cNvSpPr txBox="1">
            <a:spLocks noGrp="1"/>
          </p:cNvSpPr>
          <p:nvPr>
            <p:ph type="body" idx="1"/>
          </p:nvPr>
        </p:nvSpPr>
        <p:spPr>
          <a:xfrm>
            <a:off x="6330233" y="1095067"/>
            <a:ext cx="5384000" cy="4526000"/>
          </a:xfrm>
          <a:prstGeom prst="rect">
            <a:avLst/>
          </a:prstGeom>
          <a:noFill/>
          <a:ln>
            <a:noFill/>
          </a:ln>
        </p:spPr>
        <p:txBody>
          <a:bodyPr spcFirstLastPara="1" wrap="square" lIns="121900" tIns="60933" rIns="121900" bIns="60933" anchor="t" anchorCtr="0">
            <a:noAutofit/>
          </a:bodyPr>
          <a:lstStyle/>
          <a:p>
            <a:pPr marL="0" indent="0"/>
            <a:r>
              <a:rPr lang="en" sz="2400" dirty="0">
                <a:solidFill>
                  <a:srgbClr val="292B2C"/>
                </a:solidFill>
              </a:rPr>
              <a:t>Diffuse brain injury</a:t>
            </a:r>
            <a:endParaRPr sz="2400" dirty="0"/>
          </a:p>
          <a:p>
            <a:pPr marL="0" indent="0"/>
            <a:endParaRPr sz="2400" dirty="0">
              <a:solidFill>
                <a:srgbClr val="292B2C"/>
              </a:solidFill>
            </a:endParaRPr>
          </a:p>
          <a:p>
            <a:pPr marL="0" indent="0"/>
            <a:r>
              <a:rPr lang="en" sz="2400" dirty="0">
                <a:solidFill>
                  <a:srgbClr val="292B2C"/>
                </a:solidFill>
              </a:rPr>
              <a:t>Watershed areas of the brain more susceptible to injury</a:t>
            </a:r>
            <a:endParaRPr sz="2400" dirty="0"/>
          </a:p>
          <a:p>
            <a:pPr marL="0" indent="0"/>
            <a:endParaRPr sz="2667" dirty="0">
              <a:solidFill>
                <a:srgbClr val="292B2C"/>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4">
          <a:extLst>
            <a:ext uri="{FF2B5EF4-FFF2-40B4-BE49-F238E27FC236}">
              <a16:creationId xmlns:a16="http://schemas.microsoft.com/office/drawing/2014/main" id="{7DD1F357-8DE8-C4CF-F236-AEA930077139}"/>
            </a:ext>
          </a:extLst>
        </p:cNvPr>
        <p:cNvGrpSpPr/>
        <p:nvPr/>
      </p:nvGrpSpPr>
      <p:grpSpPr>
        <a:xfrm>
          <a:off x="0" y="0"/>
          <a:ext cx="0" cy="0"/>
          <a:chOff x="0" y="0"/>
          <a:chExt cx="0" cy="0"/>
        </a:xfrm>
      </p:grpSpPr>
      <p:sp>
        <p:nvSpPr>
          <p:cNvPr id="215" name="Google Shape;215;p13">
            <a:extLst>
              <a:ext uri="{FF2B5EF4-FFF2-40B4-BE49-F238E27FC236}">
                <a16:creationId xmlns:a16="http://schemas.microsoft.com/office/drawing/2014/main" id="{35E32BDE-FD6C-483C-F463-F58343213F80}"/>
              </a:ext>
            </a:extLst>
          </p:cNvPr>
          <p:cNvSpPr txBox="1">
            <a:spLocks noGrp="1"/>
          </p:cNvSpPr>
          <p:nvPr>
            <p:ph type="body" idx="1"/>
          </p:nvPr>
        </p:nvSpPr>
        <p:spPr>
          <a:xfrm>
            <a:off x="386200" y="1095067"/>
            <a:ext cx="5384000" cy="4526000"/>
          </a:xfrm>
          <a:prstGeom prst="rect">
            <a:avLst/>
          </a:prstGeom>
          <a:noFill/>
          <a:ln>
            <a:noFill/>
          </a:ln>
        </p:spPr>
        <p:txBody>
          <a:bodyPr spcFirstLastPara="1" wrap="square" lIns="121900" tIns="60933" rIns="121900" bIns="60933" anchor="t" anchorCtr="0">
            <a:noAutofit/>
          </a:bodyPr>
          <a:lstStyle/>
          <a:p>
            <a:pPr marL="0" indent="0"/>
            <a:endParaRPr dirty="0">
              <a:solidFill>
                <a:srgbClr val="292B2C"/>
              </a:solidFill>
            </a:endParaRPr>
          </a:p>
        </p:txBody>
      </p:sp>
      <p:sp>
        <p:nvSpPr>
          <p:cNvPr id="217" name="Google Shape;217;p13">
            <a:extLst>
              <a:ext uri="{FF2B5EF4-FFF2-40B4-BE49-F238E27FC236}">
                <a16:creationId xmlns:a16="http://schemas.microsoft.com/office/drawing/2014/main" id="{87BD8D23-40F2-F1F9-5D74-FDBA74B7F2B3}"/>
              </a:ext>
            </a:extLst>
          </p:cNvPr>
          <p:cNvSpPr txBox="1">
            <a:spLocks noGrp="1"/>
          </p:cNvSpPr>
          <p:nvPr>
            <p:ph type="body" idx="1"/>
          </p:nvPr>
        </p:nvSpPr>
        <p:spPr>
          <a:xfrm>
            <a:off x="6330233" y="1095067"/>
            <a:ext cx="5384000" cy="4526000"/>
          </a:xfrm>
          <a:prstGeom prst="rect">
            <a:avLst/>
          </a:prstGeom>
          <a:noFill/>
          <a:ln>
            <a:noFill/>
          </a:ln>
        </p:spPr>
        <p:txBody>
          <a:bodyPr spcFirstLastPara="1" wrap="square" lIns="121900" tIns="60933" rIns="121900" bIns="60933" anchor="t" anchorCtr="0">
            <a:noAutofit/>
          </a:bodyPr>
          <a:lstStyle/>
          <a:p>
            <a:pPr marL="0" indent="0"/>
            <a:endParaRPr sz="2667" dirty="0">
              <a:solidFill>
                <a:srgbClr val="292B2C"/>
              </a:solidFill>
            </a:endParaRPr>
          </a:p>
        </p:txBody>
      </p:sp>
      <p:sp>
        <p:nvSpPr>
          <p:cNvPr id="5" name="TextBox 4">
            <a:extLst>
              <a:ext uri="{FF2B5EF4-FFF2-40B4-BE49-F238E27FC236}">
                <a16:creationId xmlns:a16="http://schemas.microsoft.com/office/drawing/2014/main" id="{90F6AA71-08A6-EBAA-E984-1FBAD867FB4D}"/>
              </a:ext>
            </a:extLst>
          </p:cNvPr>
          <p:cNvSpPr txBox="1"/>
          <p:nvPr/>
        </p:nvSpPr>
        <p:spPr>
          <a:xfrm>
            <a:off x="3047082" y="2782669"/>
            <a:ext cx="609783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3600" b="1" i="0" u="none" strike="noStrike" kern="0" cap="none" spc="0" normalizeH="0" baseline="0" noProof="0" dirty="0">
                <a:ln>
                  <a:noFill/>
                </a:ln>
                <a:solidFill>
                  <a:srgbClr val="580F8B"/>
                </a:solidFill>
                <a:effectLst/>
                <a:uLnTx/>
                <a:uFillTx/>
                <a:latin typeface="Arial"/>
                <a:cs typeface="Arial"/>
                <a:sym typeface="Arial"/>
              </a:rPr>
              <a:t>Diagnosis and Screening</a:t>
            </a:r>
            <a:endParaRPr kumimoji="0" lang="en-US" sz="36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32664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15"/>
          <p:cNvPicPr preferRelativeResize="0"/>
          <p:nvPr/>
        </p:nvPicPr>
        <p:blipFill rotWithShape="1">
          <a:blip r:embed="rId3">
            <a:alphaModFix/>
          </a:blip>
          <a:srcRect/>
          <a:stretch/>
        </p:blipFill>
        <p:spPr>
          <a:xfrm>
            <a:off x="9961068" y="546600"/>
            <a:ext cx="2494765" cy="1403301"/>
          </a:xfrm>
          <a:prstGeom prst="rect">
            <a:avLst/>
          </a:prstGeom>
          <a:noFill/>
          <a:ln>
            <a:noFill/>
          </a:ln>
        </p:spPr>
      </p:pic>
      <p:pic>
        <p:nvPicPr>
          <p:cNvPr id="229" name="Google Shape;229;p15"/>
          <p:cNvPicPr preferRelativeResize="0"/>
          <p:nvPr/>
        </p:nvPicPr>
        <p:blipFill rotWithShape="1">
          <a:blip r:embed="rId4">
            <a:alphaModFix/>
          </a:blip>
          <a:srcRect/>
          <a:stretch/>
        </p:blipFill>
        <p:spPr>
          <a:xfrm>
            <a:off x="0" y="546601"/>
            <a:ext cx="2428400" cy="2513900"/>
          </a:xfrm>
          <a:prstGeom prst="rect">
            <a:avLst/>
          </a:prstGeom>
          <a:noFill/>
          <a:ln>
            <a:noFill/>
          </a:ln>
          <a:effectLst>
            <a:reflection endPos="30000" dist="38100" dir="5400000" fadeDir="5400012" sy="-100000" algn="bl" rotWithShape="0"/>
          </a:effectLst>
        </p:spPr>
      </p:pic>
      <p:sp>
        <p:nvSpPr>
          <p:cNvPr id="230" name="Google Shape;230;p15"/>
          <p:cNvSpPr txBox="1">
            <a:spLocks noGrp="1"/>
          </p:cNvSpPr>
          <p:nvPr>
            <p:ph type="title"/>
          </p:nvPr>
        </p:nvSpPr>
        <p:spPr>
          <a:xfrm>
            <a:off x="2775833" y="79404"/>
            <a:ext cx="10972800" cy="857600"/>
          </a:xfrm>
          <a:prstGeom prst="rect">
            <a:avLst/>
          </a:prstGeom>
          <a:noFill/>
          <a:ln>
            <a:noFill/>
          </a:ln>
        </p:spPr>
        <p:txBody>
          <a:bodyPr spcFirstLastPara="1" wrap="square" lIns="121900" tIns="60933" rIns="121900" bIns="60933" anchor="ctr" anchorCtr="0">
            <a:noAutofit/>
          </a:bodyPr>
          <a:lstStyle/>
          <a:p>
            <a:pPr>
              <a:buClr>
                <a:srgbClr val="580F8B"/>
              </a:buClr>
              <a:buSzPts val="4000"/>
            </a:pPr>
            <a:r>
              <a:rPr lang="en" sz="2133" dirty="0">
                <a:solidFill>
                  <a:srgbClr val="292B2C"/>
                </a:solidFill>
              </a:rPr>
              <a:t>Indications for Medical Evaluation</a:t>
            </a:r>
            <a:endParaRPr sz="533" dirty="0">
              <a:solidFill>
                <a:srgbClr val="292B2C"/>
              </a:solidFill>
            </a:endParaRPr>
          </a:p>
        </p:txBody>
      </p:sp>
      <p:sp>
        <p:nvSpPr>
          <p:cNvPr id="231" name="Google Shape;231;p15"/>
          <p:cNvSpPr txBox="1">
            <a:spLocks noGrp="1"/>
          </p:cNvSpPr>
          <p:nvPr>
            <p:ph type="body" idx="1"/>
          </p:nvPr>
        </p:nvSpPr>
        <p:spPr>
          <a:xfrm>
            <a:off x="1192800" y="1790108"/>
            <a:ext cx="5386800" cy="3951200"/>
          </a:xfrm>
          <a:prstGeom prst="rect">
            <a:avLst/>
          </a:prstGeom>
          <a:noFill/>
          <a:ln>
            <a:noFill/>
          </a:ln>
        </p:spPr>
        <p:txBody>
          <a:bodyPr spcFirstLastPara="1" wrap="square" lIns="121900" tIns="60933" rIns="121900" bIns="60933" anchor="t" anchorCtr="0">
            <a:noAutofit/>
          </a:bodyPr>
          <a:lstStyle/>
          <a:p>
            <a:pPr marL="457189" indent="-423323">
              <a:lnSpc>
                <a:spcPct val="100000"/>
              </a:lnSpc>
              <a:spcBef>
                <a:spcPts val="0"/>
              </a:spcBef>
              <a:buSzPts val="1600"/>
              <a:buFont typeface="Arial"/>
              <a:buChar char="•"/>
            </a:pPr>
            <a:r>
              <a:rPr lang="en" sz="2133" b="0" dirty="0">
                <a:solidFill>
                  <a:srgbClr val="000000"/>
                </a:solidFill>
              </a:rPr>
              <a:t>Neck pain or tenderness</a:t>
            </a:r>
            <a:endParaRPr sz="2133" dirty="0">
              <a:solidFill>
                <a:srgbClr val="000000"/>
              </a:solidFill>
            </a:endParaRPr>
          </a:p>
          <a:p>
            <a:pPr marL="457189" indent="-423323">
              <a:lnSpc>
                <a:spcPct val="100000"/>
              </a:lnSpc>
              <a:spcBef>
                <a:spcPts val="533"/>
              </a:spcBef>
              <a:buSzPts val="1600"/>
              <a:buFont typeface="Arial"/>
              <a:buChar char="•"/>
            </a:pPr>
            <a:r>
              <a:rPr lang="en" sz="2133" b="0" dirty="0">
                <a:solidFill>
                  <a:srgbClr val="000000"/>
                </a:solidFill>
              </a:rPr>
              <a:t>Double vision</a:t>
            </a:r>
            <a:endParaRPr sz="2133" dirty="0">
              <a:solidFill>
                <a:srgbClr val="000000"/>
              </a:solidFill>
            </a:endParaRPr>
          </a:p>
          <a:p>
            <a:pPr marL="457189" indent="-423323">
              <a:lnSpc>
                <a:spcPct val="100000"/>
              </a:lnSpc>
              <a:spcBef>
                <a:spcPts val="533"/>
              </a:spcBef>
              <a:buSzPts val="1600"/>
              <a:buFont typeface="Arial"/>
              <a:buChar char="•"/>
            </a:pPr>
            <a:r>
              <a:rPr lang="en" sz="2133" b="0" dirty="0">
                <a:solidFill>
                  <a:srgbClr val="000000"/>
                </a:solidFill>
              </a:rPr>
              <a:t>Weakness or sensory changes</a:t>
            </a:r>
            <a:endParaRPr sz="2133" dirty="0">
              <a:solidFill>
                <a:srgbClr val="000000"/>
              </a:solidFill>
            </a:endParaRPr>
          </a:p>
          <a:p>
            <a:pPr marL="457189" indent="-423323">
              <a:lnSpc>
                <a:spcPct val="100000"/>
              </a:lnSpc>
              <a:spcBef>
                <a:spcPts val="533"/>
              </a:spcBef>
              <a:buSzPts val="1600"/>
              <a:buFont typeface="Arial"/>
              <a:buChar char="•"/>
            </a:pPr>
            <a:r>
              <a:rPr lang="en" sz="2133" b="0" dirty="0">
                <a:solidFill>
                  <a:srgbClr val="000000"/>
                </a:solidFill>
              </a:rPr>
              <a:t>Increasing or severe headache</a:t>
            </a:r>
            <a:endParaRPr sz="2133" dirty="0">
              <a:solidFill>
                <a:srgbClr val="000000"/>
              </a:solidFill>
            </a:endParaRPr>
          </a:p>
          <a:p>
            <a:pPr marL="457189" indent="-423323">
              <a:lnSpc>
                <a:spcPct val="100000"/>
              </a:lnSpc>
              <a:spcBef>
                <a:spcPts val="533"/>
              </a:spcBef>
              <a:buSzPts val="1600"/>
              <a:buFont typeface="Arial"/>
              <a:buChar char="•"/>
            </a:pPr>
            <a:r>
              <a:rPr lang="en" sz="2133" b="0" dirty="0">
                <a:solidFill>
                  <a:srgbClr val="000000"/>
                </a:solidFill>
              </a:rPr>
              <a:t>Seizure</a:t>
            </a:r>
            <a:endParaRPr sz="2133" dirty="0">
              <a:solidFill>
                <a:srgbClr val="000000"/>
              </a:solidFill>
            </a:endParaRPr>
          </a:p>
          <a:p>
            <a:pPr marL="457189" indent="-423323">
              <a:lnSpc>
                <a:spcPct val="100000"/>
              </a:lnSpc>
              <a:spcBef>
                <a:spcPts val="533"/>
              </a:spcBef>
              <a:buSzPts val="1600"/>
              <a:buFont typeface="Arial"/>
              <a:buChar char="•"/>
            </a:pPr>
            <a:r>
              <a:rPr lang="en" sz="2133" b="0" dirty="0">
                <a:solidFill>
                  <a:srgbClr val="000000"/>
                </a:solidFill>
              </a:rPr>
              <a:t>Loss of consciousness (LOC)</a:t>
            </a:r>
            <a:endParaRPr sz="2133" dirty="0">
              <a:solidFill>
                <a:srgbClr val="000000"/>
              </a:solidFill>
            </a:endParaRPr>
          </a:p>
          <a:p>
            <a:pPr marL="457189" indent="-423323">
              <a:lnSpc>
                <a:spcPct val="100000"/>
              </a:lnSpc>
              <a:spcBef>
                <a:spcPts val="533"/>
              </a:spcBef>
              <a:buSzPts val="1600"/>
              <a:buFont typeface="Arial"/>
              <a:buChar char="•"/>
            </a:pPr>
            <a:r>
              <a:rPr lang="en" sz="2133" b="0" dirty="0">
                <a:solidFill>
                  <a:srgbClr val="000000"/>
                </a:solidFill>
              </a:rPr>
              <a:t>Worsening mental state or arousal</a:t>
            </a:r>
            <a:endParaRPr sz="2133" dirty="0">
              <a:solidFill>
                <a:srgbClr val="000000"/>
              </a:solidFill>
            </a:endParaRPr>
          </a:p>
          <a:p>
            <a:pPr marL="457189" indent="-423323">
              <a:lnSpc>
                <a:spcPct val="100000"/>
              </a:lnSpc>
              <a:spcBef>
                <a:spcPts val="533"/>
              </a:spcBef>
              <a:buSzPts val="1600"/>
              <a:buFont typeface="Arial"/>
              <a:buChar char="•"/>
            </a:pPr>
            <a:r>
              <a:rPr lang="en" sz="2133" b="0" dirty="0">
                <a:solidFill>
                  <a:srgbClr val="000000"/>
                </a:solidFill>
              </a:rPr>
              <a:t>Vomiting</a:t>
            </a:r>
            <a:endParaRPr sz="2133" dirty="0">
              <a:solidFill>
                <a:srgbClr val="000000"/>
              </a:solidFill>
            </a:endParaRPr>
          </a:p>
          <a:p>
            <a:pPr marL="457189" indent="-423323">
              <a:lnSpc>
                <a:spcPct val="100000"/>
              </a:lnSpc>
              <a:spcBef>
                <a:spcPts val="533"/>
              </a:spcBef>
              <a:buSzPts val="1600"/>
              <a:buFont typeface="Arial"/>
              <a:buChar char="•"/>
            </a:pPr>
            <a:r>
              <a:rPr lang="en" sz="2133" b="0" dirty="0">
                <a:solidFill>
                  <a:srgbClr val="000000"/>
                </a:solidFill>
              </a:rPr>
              <a:t>Agitation or restlessness</a:t>
            </a:r>
            <a:endParaRPr sz="2133" dirty="0">
              <a:solidFill>
                <a:srgbClr val="000000"/>
              </a:solidFill>
            </a:endParaRPr>
          </a:p>
          <a:p>
            <a:pPr marL="457189" indent="-287859">
              <a:spcBef>
                <a:spcPts val="533"/>
              </a:spcBef>
              <a:buSzPts val="2000"/>
            </a:pPr>
            <a:endParaRPr sz="2133" b="0" dirty="0">
              <a:solidFill>
                <a:schemeClr val="dk1"/>
              </a:solidFill>
            </a:endParaRPr>
          </a:p>
        </p:txBody>
      </p:sp>
      <p:sp>
        <p:nvSpPr>
          <p:cNvPr id="232" name="Google Shape;232;p15"/>
          <p:cNvSpPr txBox="1">
            <a:spLocks noGrp="1"/>
          </p:cNvSpPr>
          <p:nvPr>
            <p:ph type="body" idx="1"/>
          </p:nvPr>
        </p:nvSpPr>
        <p:spPr>
          <a:xfrm>
            <a:off x="7274920" y="953297"/>
            <a:ext cx="3603600" cy="640000"/>
          </a:xfrm>
          <a:prstGeom prst="rect">
            <a:avLst/>
          </a:prstGeom>
          <a:noFill/>
          <a:ln>
            <a:noFill/>
          </a:ln>
        </p:spPr>
        <p:txBody>
          <a:bodyPr spcFirstLastPara="1" wrap="square" lIns="121900" tIns="60933" rIns="121900" bIns="60933" anchor="b" anchorCtr="0">
            <a:noAutofit/>
          </a:bodyPr>
          <a:lstStyle/>
          <a:p>
            <a:pPr marL="0" indent="0">
              <a:lnSpc>
                <a:spcPct val="100000"/>
              </a:lnSpc>
              <a:spcBef>
                <a:spcPts val="0"/>
              </a:spcBef>
            </a:pPr>
            <a:r>
              <a:rPr lang="en" sz="2667" dirty="0">
                <a:solidFill>
                  <a:srgbClr val="000000"/>
                </a:solidFill>
              </a:rPr>
              <a:t>Observable Signs</a:t>
            </a:r>
            <a:endParaRPr sz="2667" dirty="0">
              <a:solidFill>
                <a:srgbClr val="000000"/>
              </a:solidFill>
            </a:endParaRPr>
          </a:p>
        </p:txBody>
      </p:sp>
      <p:sp>
        <p:nvSpPr>
          <p:cNvPr id="233" name="Google Shape;233;p15"/>
          <p:cNvSpPr txBox="1">
            <a:spLocks noGrp="1"/>
          </p:cNvSpPr>
          <p:nvPr>
            <p:ph type="body" idx="2"/>
          </p:nvPr>
        </p:nvSpPr>
        <p:spPr>
          <a:xfrm>
            <a:off x="6970820" y="1637380"/>
            <a:ext cx="5389200" cy="3951200"/>
          </a:xfrm>
          <a:prstGeom prst="rect">
            <a:avLst/>
          </a:prstGeom>
          <a:noFill/>
          <a:ln>
            <a:noFill/>
          </a:ln>
        </p:spPr>
        <p:txBody>
          <a:bodyPr spcFirstLastPara="1" wrap="square" lIns="121900" tIns="60933" rIns="121900" bIns="60933" anchor="t" anchorCtr="0">
            <a:noAutofit/>
          </a:bodyPr>
          <a:lstStyle/>
          <a:p>
            <a:pPr marL="457189" indent="-423323">
              <a:lnSpc>
                <a:spcPct val="100000"/>
              </a:lnSpc>
              <a:spcBef>
                <a:spcPts val="0"/>
              </a:spcBef>
              <a:buSzPts val="1600"/>
              <a:buFont typeface="Arial"/>
              <a:buChar char="•"/>
            </a:pPr>
            <a:r>
              <a:rPr lang="en" sz="2133" b="0" dirty="0">
                <a:solidFill>
                  <a:srgbClr val="000000"/>
                </a:solidFill>
              </a:rPr>
              <a:t>Not moving</a:t>
            </a:r>
            <a:endParaRPr sz="2133" dirty="0">
              <a:solidFill>
                <a:srgbClr val="000000"/>
              </a:solidFill>
            </a:endParaRPr>
          </a:p>
          <a:p>
            <a:pPr marL="457189" indent="-423323">
              <a:lnSpc>
                <a:spcPct val="100000"/>
              </a:lnSpc>
              <a:spcBef>
                <a:spcPts val="533"/>
              </a:spcBef>
              <a:buSzPts val="1600"/>
              <a:buFont typeface="Arial"/>
              <a:buChar char="•"/>
            </a:pPr>
            <a:r>
              <a:rPr lang="en" sz="2133" b="0" dirty="0">
                <a:solidFill>
                  <a:srgbClr val="000000"/>
                </a:solidFill>
              </a:rPr>
              <a:t>Balance deficits</a:t>
            </a:r>
            <a:endParaRPr sz="2133" dirty="0">
              <a:solidFill>
                <a:srgbClr val="000000"/>
              </a:solidFill>
            </a:endParaRPr>
          </a:p>
          <a:p>
            <a:pPr marL="457189" indent="-423323">
              <a:lnSpc>
                <a:spcPct val="100000"/>
              </a:lnSpc>
              <a:spcBef>
                <a:spcPts val="533"/>
              </a:spcBef>
              <a:buSzPts val="1600"/>
              <a:buFont typeface="Arial"/>
              <a:buChar char="•"/>
            </a:pPr>
            <a:r>
              <a:rPr lang="en" sz="2133" b="0" dirty="0">
                <a:solidFill>
                  <a:srgbClr val="000000"/>
                </a:solidFill>
              </a:rPr>
              <a:t>Confusion</a:t>
            </a:r>
            <a:endParaRPr sz="2133" dirty="0">
              <a:solidFill>
                <a:srgbClr val="000000"/>
              </a:solidFill>
            </a:endParaRPr>
          </a:p>
          <a:p>
            <a:pPr marL="457189" indent="-423323">
              <a:lnSpc>
                <a:spcPct val="100000"/>
              </a:lnSpc>
              <a:spcBef>
                <a:spcPts val="533"/>
              </a:spcBef>
              <a:buSzPts val="1600"/>
              <a:buFont typeface="Arial"/>
              <a:buChar char="•"/>
            </a:pPr>
            <a:r>
              <a:rPr lang="en" sz="2133" b="0" dirty="0">
                <a:solidFill>
                  <a:srgbClr val="000000"/>
                </a:solidFill>
              </a:rPr>
              <a:t>Blank stare</a:t>
            </a:r>
            <a:endParaRPr sz="2133" dirty="0">
              <a:solidFill>
                <a:srgbClr val="000000"/>
              </a:solidFill>
            </a:endParaRPr>
          </a:p>
          <a:p>
            <a:pPr marL="457189" indent="-423323">
              <a:lnSpc>
                <a:spcPct val="100000"/>
              </a:lnSpc>
              <a:spcBef>
                <a:spcPts val="533"/>
              </a:spcBef>
              <a:buSzPts val="1600"/>
              <a:buFont typeface="Arial"/>
              <a:buChar char="•"/>
            </a:pPr>
            <a:r>
              <a:rPr lang="en" sz="2133" b="0" dirty="0">
                <a:solidFill>
                  <a:srgbClr val="000000"/>
                </a:solidFill>
              </a:rPr>
              <a:t>Facial injury</a:t>
            </a:r>
            <a:endParaRPr sz="2133" dirty="0">
              <a:solidFill>
                <a:srgbClr val="000000"/>
              </a:solidFill>
            </a:endParaRPr>
          </a:p>
          <a:p>
            <a:pPr marL="457189" indent="-287859">
              <a:lnSpc>
                <a:spcPct val="100000"/>
              </a:lnSpc>
              <a:spcBef>
                <a:spcPts val="533"/>
              </a:spcBef>
              <a:buSzPts val="2000"/>
            </a:pPr>
            <a:endParaRPr sz="2133" b="0" dirty="0">
              <a:solidFill>
                <a:srgbClr val="000000"/>
              </a:solidFill>
            </a:endParaRPr>
          </a:p>
          <a:p>
            <a:pPr marL="457189" indent="-287859">
              <a:lnSpc>
                <a:spcPct val="100000"/>
              </a:lnSpc>
              <a:spcBef>
                <a:spcPts val="533"/>
              </a:spcBef>
              <a:buSzPts val="2000"/>
            </a:pPr>
            <a:endParaRPr sz="2133" b="0" dirty="0">
              <a:solidFill>
                <a:srgbClr val="000000"/>
              </a:solidFill>
            </a:endParaRPr>
          </a:p>
          <a:p>
            <a:pPr marL="457189" indent="-423323">
              <a:lnSpc>
                <a:spcPct val="100000"/>
              </a:lnSpc>
              <a:spcBef>
                <a:spcPts val="533"/>
              </a:spcBef>
              <a:buSzPts val="1600"/>
              <a:buFont typeface="Arial"/>
              <a:buChar char="•"/>
            </a:pPr>
            <a:r>
              <a:rPr lang="en" sz="2133" b="0" dirty="0">
                <a:solidFill>
                  <a:srgbClr val="000000"/>
                </a:solidFill>
              </a:rPr>
              <a:t>Also GCS&lt;15 or other focal neurological deficits warrant further medical evaluation</a:t>
            </a:r>
            <a:endParaRPr sz="2133" dirty="0">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16"/>
          <p:cNvSpPr txBox="1">
            <a:spLocks noGrp="1"/>
          </p:cNvSpPr>
          <p:nvPr>
            <p:ph type="title"/>
          </p:nvPr>
        </p:nvSpPr>
        <p:spPr>
          <a:xfrm>
            <a:off x="7610800" y="-25867"/>
            <a:ext cx="4581200" cy="763600"/>
          </a:xfrm>
          <a:prstGeom prst="rect">
            <a:avLst/>
          </a:prstGeom>
          <a:noFill/>
          <a:ln>
            <a:noFill/>
          </a:ln>
        </p:spPr>
        <p:txBody>
          <a:bodyPr spcFirstLastPara="1" wrap="square" lIns="0" tIns="0" rIns="0" bIns="0" anchor="b" anchorCtr="0">
            <a:noAutofit/>
          </a:bodyPr>
          <a:lstStyle/>
          <a:p>
            <a:pPr algn="l">
              <a:lnSpc>
                <a:spcPct val="85000"/>
              </a:lnSpc>
              <a:buSzPts val="2400"/>
            </a:pPr>
            <a:r>
              <a:rPr lang="en" sz="3333">
                <a:solidFill>
                  <a:schemeClr val="lt1"/>
                </a:solidFill>
              </a:rPr>
              <a:t>Defining TBI Severity</a:t>
            </a:r>
            <a:endParaRPr sz="3333">
              <a:solidFill>
                <a:schemeClr val="lt1"/>
              </a:solidFill>
            </a:endParaRPr>
          </a:p>
        </p:txBody>
      </p:sp>
      <p:sp>
        <p:nvSpPr>
          <p:cNvPr id="239" name="Google Shape;239;p16"/>
          <p:cNvSpPr txBox="1">
            <a:spLocks noGrp="1"/>
          </p:cNvSpPr>
          <p:nvPr>
            <p:ph type="body" idx="1"/>
          </p:nvPr>
        </p:nvSpPr>
        <p:spPr>
          <a:xfrm>
            <a:off x="1065567" y="4390689"/>
            <a:ext cx="10710800" cy="1259811"/>
          </a:xfrm>
          <a:prstGeom prst="rect">
            <a:avLst/>
          </a:prstGeom>
          <a:noFill/>
          <a:ln>
            <a:noFill/>
          </a:ln>
        </p:spPr>
        <p:txBody>
          <a:bodyPr spcFirstLastPara="1" wrap="square" lIns="0" tIns="0" rIns="0" bIns="0" anchor="t" anchorCtr="0">
            <a:noAutofit/>
          </a:bodyPr>
          <a:lstStyle/>
          <a:p>
            <a:pPr marL="0" indent="0">
              <a:spcBef>
                <a:spcPts val="1067"/>
              </a:spcBef>
              <a:buSzPts val="1600"/>
            </a:pPr>
            <a:r>
              <a:rPr lang="en" sz="1867" b="0" i="1">
                <a:solidFill>
                  <a:srgbClr val="9E9E9E"/>
                </a:solidFill>
              </a:rPr>
              <a:t>*PTA=Post-Traumatic Amnesia</a:t>
            </a:r>
            <a:endParaRPr/>
          </a:p>
          <a:p>
            <a:pPr marL="0" indent="0">
              <a:spcBef>
                <a:spcPts val="1067"/>
              </a:spcBef>
              <a:buSzPts val="1600"/>
            </a:pPr>
            <a:endParaRPr sz="1867" b="0" i="1">
              <a:solidFill>
                <a:srgbClr val="9E9E9E"/>
              </a:solidFill>
            </a:endParaRPr>
          </a:p>
          <a:p>
            <a:pPr marL="0" indent="0">
              <a:spcBef>
                <a:spcPts val="1067"/>
              </a:spcBef>
              <a:buSzPts val="1600"/>
            </a:pPr>
            <a:r>
              <a:rPr lang="en" sz="1867">
                <a:solidFill>
                  <a:srgbClr val="292B2C"/>
                </a:solidFill>
              </a:rPr>
              <a:t>There is a Recent Shift Toward a More Comprehensive Classification Process for TBI </a:t>
            </a:r>
            <a:endParaRPr/>
          </a:p>
        </p:txBody>
      </p:sp>
      <p:graphicFrame>
        <p:nvGraphicFramePr>
          <p:cNvPr id="240" name="Google Shape;240;p16"/>
          <p:cNvGraphicFramePr/>
          <p:nvPr/>
        </p:nvGraphicFramePr>
        <p:xfrm>
          <a:off x="1065567" y="1302327"/>
          <a:ext cx="9938501" cy="3088400"/>
        </p:xfrm>
        <a:graphic>
          <a:graphicData uri="http://schemas.openxmlformats.org/drawingml/2006/table">
            <a:tbl>
              <a:tblPr>
                <a:noFill/>
              </a:tblPr>
              <a:tblGrid>
                <a:gridCol w="2413000">
                  <a:extLst>
                    <a:ext uri="{9D8B030D-6E8A-4147-A177-3AD203B41FA5}">
                      <a16:colId xmlns:a16="http://schemas.microsoft.com/office/drawing/2014/main" val="20000"/>
                    </a:ext>
                  </a:extLst>
                </a:gridCol>
                <a:gridCol w="1931267">
                  <a:extLst>
                    <a:ext uri="{9D8B030D-6E8A-4147-A177-3AD203B41FA5}">
                      <a16:colId xmlns:a16="http://schemas.microsoft.com/office/drawing/2014/main" val="20001"/>
                    </a:ext>
                  </a:extLst>
                </a:gridCol>
                <a:gridCol w="3015167">
                  <a:extLst>
                    <a:ext uri="{9D8B030D-6E8A-4147-A177-3AD203B41FA5}">
                      <a16:colId xmlns:a16="http://schemas.microsoft.com/office/drawing/2014/main" val="20002"/>
                    </a:ext>
                  </a:extLst>
                </a:gridCol>
                <a:gridCol w="2579067">
                  <a:extLst>
                    <a:ext uri="{9D8B030D-6E8A-4147-A177-3AD203B41FA5}">
                      <a16:colId xmlns:a16="http://schemas.microsoft.com/office/drawing/2014/main" val="20003"/>
                    </a:ext>
                  </a:extLst>
                </a:gridCol>
              </a:tblGrid>
              <a:tr h="772100">
                <a:tc>
                  <a:txBody>
                    <a:bodyPr/>
                    <a:lstStyle/>
                    <a:p>
                      <a:pPr marL="0" marR="0" lvl="0" indent="0" algn="l" rtl="0">
                        <a:lnSpc>
                          <a:spcPct val="100000"/>
                        </a:lnSpc>
                        <a:spcBef>
                          <a:spcPts val="0"/>
                        </a:spcBef>
                        <a:spcAft>
                          <a:spcPts val="0"/>
                        </a:spcAft>
                        <a:buClr>
                          <a:srgbClr val="000000"/>
                        </a:buClr>
                        <a:buSzPts val="1400"/>
                        <a:buFont typeface="Arial"/>
                        <a:buNone/>
                      </a:pPr>
                      <a:r>
                        <a:rPr lang="en" sz="2400" b="1" u="none" strike="noStrike" cap="none">
                          <a:solidFill>
                            <a:srgbClr val="000000"/>
                          </a:solidFill>
                        </a:rPr>
                        <a:t>TBI severity</a:t>
                      </a:r>
                      <a:endParaRPr sz="2400" b="1" u="none" strike="noStrike" cap="none">
                        <a:solidFill>
                          <a:srgbClr val="000000"/>
                        </a:solidFill>
                      </a:endParaRPr>
                    </a:p>
                  </a:txBody>
                  <a:tcPr marL="121900" marR="121900" marT="121900" marB="121900">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2400" b="1" u="none" strike="noStrike" cap="none">
                          <a:solidFill>
                            <a:srgbClr val="000000"/>
                          </a:solidFill>
                        </a:rPr>
                        <a:t>GCS score</a:t>
                      </a:r>
                      <a:endParaRPr sz="2400" b="1" u="none" strike="noStrike" cap="none">
                        <a:solidFill>
                          <a:srgbClr val="000000"/>
                        </a:solidFill>
                      </a:endParaRPr>
                    </a:p>
                  </a:txBody>
                  <a:tcPr marL="121900" marR="121900" marT="121900" marB="121900">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2400" b="1" u="none" strike="noStrike" cap="none">
                          <a:solidFill>
                            <a:srgbClr val="000000"/>
                          </a:solidFill>
                        </a:rPr>
                        <a:t>Length of LOC</a:t>
                      </a:r>
                      <a:endParaRPr sz="2400" b="1" u="none" strike="noStrike" cap="none">
                        <a:solidFill>
                          <a:srgbClr val="000000"/>
                        </a:solidFill>
                      </a:endParaRPr>
                    </a:p>
                  </a:txBody>
                  <a:tcPr marL="121900" marR="121900" marT="121900" marB="121900">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2400" b="1" u="none" strike="noStrike" cap="none">
                          <a:solidFill>
                            <a:srgbClr val="000000"/>
                          </a:solidFill>
                        </a:rPr>
                        <a:t>Duration of PTA</a:t>
                      </a:r>
                      <a:endParaRPr sz="2400" b="1" u="none" strike="noStrike" cap="none">
                        <a:solidFill>
                          <a:srgbClr val="000000"/>
                        </a:solidFill>
                      </a:endParaRPr>
                    </a:p>
                  </a:txBody>
                  <a:tcPr marL="121900" marR="121900" marT="121900" marB="121900">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772100">
                <a:tc>
                  <a:txBody>
                    <a:bodyPr/>
                    <a:lstStyle/>
                    <a:p>
                      <a:pPr marL="0" marR="0" lvl="0" indent="0" algn="l" rtl="0">
                        <a:lnSpc>
                          <a:spcPct val="100000"/>
                        </a:lnSpc>
                        <a:spcBef>
                          <a:spcPts val="0"/>
                        </a:spcBef>
                        <a:spcAft>
                          <a:spcPts val="0"/>
                        </a:spcAft>
                        <a:buClr>
                          <a:srgbClr val="000000"/>
                        </a:buClr>
                        <a:buSzPts val="1400"/>
                        <a:buFont typeface="Arial"/>
                        <a:buNone/>
                      </a:pPr>
                      <a:r>
                        <a:rPr lang="en" sz="2400" u="none" strike="noStrike" cap="none">
                          <a:solidFill>
                            <a:srgbClr val="000000"/>
                          </a:solidFill>
                        </a:rPr>
                        <a:t>Mild TBI</a:t>
                      </a:r>
                      <a:endParaRPr sz="2400" u="none" strike="noStrike" cap="none">
                        <a:solidFill>
                          <a:srgbClr val="000000"/>
                        </a:solidFill>
                      </a:endParaRPr>
                    </a:p>
                  </a:txBody>
                  <a:tcPr marL="121900" marR="121900" marT="121900" marB="121900">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2400" u="none" strike="noStrike" cap="none">
                          <a:solidFill>
                            <a:srgbClr val="000000"/>
                          </a:solidFill>
                        </a:rPr>
                        <a:t>GCS 13-15</a:t>
                      </a:r>
                      <a:endParaRPr sz="2400" u="none" strike="noStrike" cap="none">
                        <a:solidFill>
                          <a:srgbClr val="000000"/>
                        </a:solidFill>
                      </a:endParaRPr>
                    </a:p>
                  </a:txBody>
                  <a:tcPr marL="121900" marR="121900" marT="121900" marB="121900">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2400" u="none" strike="noStrike" cap="none">
                          <a:solidFill>
                            <a:srgbClr val="000000"/>
                          </a:solidFill>
                        </a:rPr>
                        <a:t>LOC </a:t>
                      </a:r>
                      <a:r>
                        <a:rPr lang="en" sz="2400" u="sng" strike="noStrike" cap="none">
                          <a:solidFill>
                            <a:srgbClr val="000000"/>
                          </a:solidFill>
                        </a:rPr>
                        <a:t>&lt;</a:t>
                      </a:r>
                      <a:r>
                        <a:rPr lang="en" sz="2400" u="none" strike="noStrike" cap="none">
                          <a:solidFill>
                            <a:srgbClr val="000000"/>
                          </a:solidFill>
                        </a:rPr>
                        <a:t> 30 min</a:t>
                      </a:r>
                      <a:endParaRPr sz="2400" u="none" strike="noStrike" cap="none">
                        <a:solidFill>
                          <a:srgbClr val="000000"/>
                        </a:solidFill>
                      </a:endParaRPr>
                    </a:p>
                  </a:txBody>
                  <a:tcPr marL="121900" marR="121900" marT="121900" marB="121900">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2400" u="none" strike="noStrike" cap="none">
                          <a:solidFill>
                            <a:srgbClr val="000000"/>
                          </a:solidFill>
                        </a:rPr>
                        <a:t>PTA </a:t>
                      </a:r>
                      <a:r>
                        <a:rPr lang="en" sz="2400" u="sng" strike="noStrike" cap="none">
                          <a:solidFill>
                            <a:srgbClr val="000000"/>
                          </a:solidFill>
                        </a:rPr>
                        <a:t>&lt;</a:t>
                      </a:r>
                      <a:r>
                        <a:rPr lang="en" sz="2400" u="none" strike="noStrike" cap="none">
                          <a:solidFill>
                            <a:srgbClr val="000000"/>
                          </a:solidFill>
                        </a:rPr>
                        <a:t> 24 hrs</a:t>
                      </a:r>
                      <a:endParaRPr sz="2400" u="none" strike="noStrike" cap="none">
                        <a:solidFill>
                          <a:srgbClr val="000000"/>
                        </a:solidFill>
                      </a:endParaRPr>
                    </a:p>
                  </a:txBody>
                  <a:tcPr marL="121900" marR="121900" marT="121900" marB="121900">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772100">
                <a:tc>
                  <a:txBody>
                    <a:bodyPr/>
                    <a:lstStyle/>
                    <a:p>
                      <a:pPr marL="0" marR="0" lvl="0" indent="0" algn="l" rtl="0">
                        <a:lnSpc>
                          <a:spcPct val="100000"/>
                        </a:lnSpc>
                        <a:spcBef>
                          <a:spcPts val="0"/>
                        </a:spcBef>
                        <a:spcAft>
                          <a:spcPts val="0"/>
                        </a:spcAft>
                        <a:buClr>
                          <a:srgbClr val="000000"/>
                        </a:buClr>
                        <a:buSzPts val="1400"/>
                        <a:buFont typeface="Arial"/>
                        <a:buNone/>
                      </a:pPr>
                      <a:r>
                        <a:rPr lang="en" sz="2400" u="none" strike="noStrike" cap="none">
                          <a:solidFill>
                            <a:srgbClr val="000000"/>
                          </a:solidFill>
                        </a:rPr>
                        <a:t>Moderate TBI</a:t>
                      </a:r>
                      <a:endParaRPr sz="2400" u="none" strike="noStrike" cap="none">
                        <a:solidFill>
                          <a:srgbClr val="000000"/>
                        </a:solidFill>
                      </a:endParaRPr>
                    </a:p>
                  </a:txBody>
                  <a:tcPr marL="121900" marR="121900" marT="121900" marB="121900">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2400" u="none" strike="noStrike" cap="none">
                          <a:solidFill>
                            <a:srgbClr val="000000"/>
                          </a:solidFill>
                        </a:rPr>
                        <a:t>GCS 9-12</a:t>
                      </a:r>
                      <a:endParaRPr sz="2400" u="none" strike="noStrike" cap="none">
                        <a:solidFill>
                          <a:srgbClr val="000000"/>
                        </a:solidFill>
                      </a:endParaRPr>
                    </a:p>
                  </a:txBody>
                  <a:tcPr marL="121900" marR="121900" marT="121900" marB="121900">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2400" u="none" strike="noStrike" cap="none">
                          <a:solidFill>
                            <a:srgbClr val="000000"/>
                          </a:solidFill>
                        </a:rPr>
                        <a:t>LOC 30 min - 24 hrs</a:t>
                      </a:r>
                      <a:endParaRPr sz="2400" u="none" strike="noStrike" cap="none">
                        <a:solidFill>
                          <a:srgbClr val="000000"/>
                        </a:solidFill>
                      </a:endParaRPr>
                    </a:p>
                  </a:txBody>
                  <a:tcPr marL="121900" marR="121900" marT="121900" marB="121900">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2400" u="none" strike="noStrike" cap="none">
                          <a:solidFill>
                            <a:srgbClr val="000000"/>
                          </a:solidFill>
                        </a:rPr>
                        <a:t>PTA 1-7 days</a:t>
                      </a:r>
                      <a:endParaRPr sz="2400" u="none" strike="noStrike" cap="none">
                        <a:solidFill>
                          <a:srgbClr val="000000"/>
                        </a:solidFill>
                      </a:endParaRPr>
                    </a:p>
                  </a:txBody>
                  <a:tcPr marL="121900" marR="121900" marT="121900" marB="121900">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772100">
                <a:tc>
                  <a:txBody>
                    <a:bodyPr/>
                    <a:lstStyle/>
                    <a:p>
                      <a:pPr marL="0" marR="0" lvl="0" indent="0" algn="l" rtl="0">
                        <a:lnSpc>
                          <a:spcPct val="100000"/>
                        </a:lnSpc>
                        <a:spcBef>
                          <a:spcPts val="0"/>
                        </a:spcBef>
                        <a:spcAft>
                          <a:spcPts val="0"/>
                        </a:spcAft>
                        <a:buClr>
                          <a:srgbClr val="000000"/>
                        </a:buClr>
                        <a:buSzPts val="1400"/>
                        <a:buFont typeface="Arial"/>
                        <a:buNone/>
                      </a:pPr>
                      <a:r>
                        <a:rPr lang="en" sz="2400" u="none" strike="noStrike" cap="none">
                          <a:solidFill>
                            <a:srgbClr val="000000"/>
                          </a:solidFill>
                        </a:rPr>
                        <a:t>Severe TBI</a:t>
                      </a:r>
                      <a:endParaRPr sz="2400" u="none" strike="noStrike" cap="none">
                        <a:solidFill>
                          <a:srgbClr val="000000"/>
                        </a:solidFill>
                      </a:endParaRPr>
                    </a:p>
                  </a:txBody>
                  <a:tcPr marL="121900" marR="121900" marT="121900" marB="121900">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2400" u="none" strike="noStrike" cap="none">
                          <a:solidFill>
                            <a:srgbClr val="000000"/>
                          </a:solidFill>
                        </a:rPr>
                        <a:t>GCS 3-8</a:t>
                      </a:r>
                      <a:endParaRPr sz="2400" u="none" strike="noStrike" cap="none">
                        <a:solidFill>
                          <a:srgbClr val="000000"/>
                        </a:solidFill>
                      </a:endParaRPr>
                    </a:p>
                  </a:txBody>
                  <a:tcPr marL="121900" marR="121900" marT="121900" marB="121900">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2400" u="none" strike="noStrike" cap="none">
                          <a:solidFill>
                            <a:srgbClr val="000000"/>
                          </a:solidFill>
                        </a:rPr>
                        <a:t>LOC &gt;24 hrs</a:t>
                      </a:r>
                      <a:endParaRPr sz="2400" u="none" strike="noStrike" cap="none">
                        <a:solidFill>
                          <a:srgbClr val="000000"/>
                        </a:solidFill>
                      </a:endParaRPr>
                    </a:p>
                  </a:txBody>
                  <a:tcPr marL="121900" marR="121900" marT="121900" marB="121900">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2400" u="none" strike="noStrike" cap="none" dirty="0">
                          <a:solidFill>
                            <a:srgbClr val="000000"/>
                          </a:solidFill>
                        </a:rPr>
                        <a:t>PTA &gt;7 days</a:t>
                      </a:r>
                      <a:endParaRPr sz="2400" u="none" strike="noStrike" cap="none" dirty="0">
                        <a:solidFill>
                          <a:srgbClr val="000000"/>
                        </a:solidFill>
                      </a:endParaRPr>
                    </a:p>
                  </a:txBody>
                  <a:tcPr marL="121900" marR="121900" marT="121900" marB="121900">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41" name="Google Shape;241;p16"/>
          <p:cNvSpPr txBox="1"/>
          <p:nvPr/>
        </p:nvSpPr>
        <p:spPr>
          <a:xfrm>
            <a:off x="8" y="162934"/>
            <a:ext cx="4000000" cy="574412"/>
          </a:xfrm>
          <a:prstGeom prst="rect">
            <a:avLst/>
          </a:prstGeom>
          <a:noFill/>
          <a:ln>
            <a:noFill/>
          </a:ln>
        </p:spPr>
        <p:txBody>
          <a:bodyPr spcFirstLastPara="1" wrap="square" lIns="121900" tIns="121900" rIns="121900" bIns="121900" anchor="t" anchorCtr="0">
            <a:spAutoFit/>
          </a:bodyPr>
          <a:lstStyle/>
          <a:p>
            <a:pPr marL="0" marR="0" lvl="0" indent="0" algn="ctr" defTabSz="1219170" rtl="0" eaLnBrk="1" fontAlgn="auto" latinLnBrk="0" hangingPunct="1">
              <a:lnSpc>
                <a:spcPct val="100000"/>
              </a:lnSpc>
              <a:spcBef>
                <a:spcPts val="0"/>
              </a:spcBef>
              <a:spcAft>
                <a:spcPts val="0"/>
              </a:spcAft>
              <a:buClr>
                <a:srgbClr val="000000"/>
              </a:buClr>
              <a:buSzPts val="1600"/>
              <a:buFont typeface="Arial"/>
              <a:buNone/>
              <a:tabLst/>
              <a:defRPr/>
            </a:pPr>
            <a:r>
              <a:rPr kumimoji="0" lang="en" sz="2133" b="1" i="0" u="none" strike="noStrike" kern="0" cap="none" spc="0" normalizeH="0" baseline="0" noProof="0" dirty="0">
                <a:ln>
                  <a:noFill/>
                </a:ln>
                <a:solidFill>
                  <a:srgbClr val="000000"/>
                </a:solidFill>
                <a:effectLst/>
                <a:uLnTx/>
                <a:uFillTx/>
                <a:latin typeface="Arial"/>
                <a:cs typeface="Arial"/>
                <a:sym typeface="Arial"/>
              </a:rPr>
              <a:t>TBI Severity </a:t>
            </a:r>
            <a:endParaRPr kumimoji="0" sz="2133" b="1"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7"/>
          <p:cNvSpPr txBox="1">
            <a:spLocks noGrp="1"/>
          </p:cNvSpPr>
          <p:nvPr>
            <p:ph type="title"/>
          </p:nvPr>
        </p:nvSpPr>
        <p:spPr>
          <a:xfrm>
            <a:off x="609600" y="274637"/>
            <a:ext cx="10972800" cy="1143200"/>
          </a:xfrm>
          <a:prstGeom prst="rect">
            <a:avLst/>
          </a:prstGeom>
          <a:noFill/>
          <a:ln>
            <a:noFill/>
          </a:ln>
        </p:spPr>
        <p:txBody>
          <a:bodyPr spcFirstLastPara="1" wrap="square" lIns="121900" tIns="60933" rIns="121900" bIns="60933" anchor="ctr" anchorCtr="0">
            <a:noAutofit/>
          </a:bodyPr>
          <a:lstStyle/>
          <a:p>
            <a:r>
              <a:rPr lang="en" sz="2400" dirty="0">
                <a:solidFill>
                  <a:srgbClr val="292B2C"/>
                </a:solidFill>
              </a:rPr>
              <a:t>Diagnosis &amp; Screening: Imaging</a:t>
            </a:r>
            <a:endParaRPr sz="2400" dirty="0">
              <a:solidFill>
                <a:srgbClr val="292B2C"/>
              </a:solidFill>
            </a:endParaRPr>
          </a:p>
        </p:txBody>
      </p:sp>
      <p:sp>
        <p:nvSpPr>
          <p:cNvPr id="248" name="Google Shape;248;p17"/>
          <p:cNvSpPr txBox="1">
            <a:spLocks noGrp="1"/>
          </p:cNvSpPr>
          <p:nvPr>
            <p:ph type="body" idx="1"/>
          </p:nvPr>
        </p:nvSpPr>
        <p:spPr>
          <a:xfrm>
            <a:off x="609600" y="1417833"/>
            <a:ext cx="10058400" cy="4526000"/>
          </a:xfrm>
          <a:prstGeom prst="rect">
            <a:avLst/>
          </a:prstGeom>
          <a:noFill/>
          <a:ln>
            <a:noFill/>
          </a:ln>
        </p:spPr>
        <p:txBody>
          <a:bodyPr spcFirstLastPara="1" wrap="square" lIns="121900" tIns="60933" rIns="121900" bIns="60933" anchor="t" anchorCtr="0">
            <a:noAutofit/>
          </a:bodyPr>
          <a:lstStyle/>
          <a:p>
            <a:pPr marL="457189" indent="-380990">
              <a:lnSpc>
                <a:spcPct val="100000"/>
              </a:lnSpc>
              <a:spcBef>
                <a:spcPts val="0"/>
              </a:spcBef>
              <a:buSzPts val="1900"/>
              <a:buFont typeface="Arial"/>
              <a:buChar char="•"/>
            </a:pPr>
            <a:r>
              <a:rPr lang="en" sz="2533" b="0" dirty="0">
                <a:solidFill>
                  <a:srgbClr val="000000"/>
                </a:solidFill>
              </a:rPr>
              <a:t>Non-contrast CT of the head is study of choice for </a:t>
            </a:r>
            <a:r>
              <a:rPr lang="en" sz="2533" dirty="0">
                <a:solidFill>
                  <a:srgbClr val="000000"/>
                </a:solidFill>
              </a:rPr>
              <a:t>initial acute </a:t>
            </a:r>
            <a:r>
              <a:rPr lang="en" sz="2533" b="0" dirty="0">
                <a:solidFill>
                  <a:srgbClr val="000000"/>
                </a:solidFill>
              </a:rPr>
              <a:t>TBI evaluation </a:t>
            </a:r>
            <a:endParaRPr sz="2533" dirty="0">
              <a:solidFill>
                <a:srgbClr val="000000"/>
              </a:solidFill>
            </a:endParaRPr>
          </a:p>
          <a:p>
            <a:pPr marL="457189" indent="-457189">
              <a:lnSpc>
                <a:spcPct val="100000"/>
              </a:lnSpc>
              <a:spcBef>
                <a:spcPts val="213"/>
              </a:spcBef>
              <a:buSzPts val="800"/>
            </a:pPr>
            <a:endParaRPr sz="133" b="0" dirty="0">
              <a:solidFill>
                <a:srgbClr val="000000"/>
              </a:solidFill>
            </a:endParaRPr>
          </a:p>
          <a:p>
            <a:pPr marL="990575" lvl="1">
              <a:lnSpc>
                <a:spcPct val="100000"/>
              </a:lnSpc>
              <a:buSzPts val="1500"/>
              <a:buFont typeface="Arial"/>
              <a:buChar char="–"/>
            </a:pPr>
            <a:r>
              <a:rPr lang="en" sz="2000" dirty="0">
                <a:solidFill>
                  <a:srgbClr val="000000"/>
                </a:solidFill>
              </a:rPr>
              <a:t>Relatively quick study</a:t>
            </a:r>
            <a:endParaRPr sz="2000" dirty="0">
              <a:solidFill>
                <a:srgbClr val="000000"/>
              </a:solidFill>
            </a:endParaRPr>
          </a:p>
          <a:p>
            <a:pPr marL="990575" lvl="1">
              <a:lnSpc>
                <a:spcPct val="100000"/>
              </a:lnSpc>
              <a:buSzPts val="1500"/>
              <a:buFont typeface="Arial"/>
              <a:buChar char="–"/>
            </a:pPr>
            <a:r>
              <a:rPr lang="en" sz="2000" dirty="0">
                <a:solidFill>
                  <a:srgbClr val="000000"/>
                </a:solidFill>
              </a:rPr>
              <a:t>Assesses for </a:t>
            </a:r>
            <a:r>
              <a:rPr lang="en" sz="2000" b="1" dirty="0">
                <a:solidFill>
                  <a:srgbClr val="000000"/>
                </a:solidFill>
              </a:rPr>
              <a:t>acute</a:t>
            </a:r>
            <a:r>
              <a:rPr lang="en" sz="2000" dirty="0">
                <a:solidFill>
                  <a:srgbClr val="000000"/>
                </a:solidFill>
              </a:rPr>
              <a:t> findings that require intervention</a:t>
            </a:r>
            <a:endParaRPr sz="2000" dirty="0">
              <a:solidFill>
                <a:srgbClr val="000000"/>
              </a:solidFill>
            </a:endParaRPr>
          </a:p>
          <a:p>
            <a:pPr marL="990575" lvl="1">
              <a:lnSpc>
                <a:spcPct val="100000"/>
              </a:lnSpc>
              <a:buSzPts val="1500"/>
              <a:buFont typeface="Arial"/>
              <a:buChar char="–"/>
            </a:pPr>
            <a:r>
              <a:rPr lang="en" sz="2000" dirty="0">
                <a:solidFill>
                  <a:srgbClr val="000000"/>
                </a:solidFill>
              </a:rPr>
              <a:t>Not always necessary</a:t>
            </a:r>
            <a:endParaRPr sz="2000" dirty="0">
              <a:solidFill>
                <a:srgbClr val="000000"/>
              </a:solidFill>
            </a:endParaRPr>
          </a:p>
          <a:p>
            <a:pPr marL="990575" lvl="1">
              <a:lnSpc>
                <a:spcPct val="100000"/>
              </a:lnSpc>
              <a:buSzPts val="1500"/>
              <a:buFont typeface="Arial"/>
              <a:buChar char="–"/>
            </a:pPr>
            <a:r>
              <a:rPr lang="en" sz="2000" dirty="0">
                <a:solidFill>
                  <a:srgbClr val="000000"/>
                </a:solidFill>
              </a:rPr>
              <a:t>Mild TBI cases often do not show positive findings</a:t>
            </a:r>
            <a:endParaRPr sz="2000" dirty="0">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8"/>
          <p:cNvSpPr txBox="1">
            <a:spLocks noGrp="1"/>
          </p:cNvSpPr>
          <p:nvPr>
            <p:ph type="title"/>
          </p:nvPr>
        </p:nvSpPr>
        <p:spPr>
          <a:xfrm>
            <a:off x="433916" y="452437"/>
            <a:ext cx="9925200" cy="903200"/>
          </a:xfrm>
          <a:prstGeom prst="rect">
            <a:avLst/>
          </a:prstGeom>
          <a:noFill/>
          <a:ln>
            <a:noFill/>
          </a:ln>
        </p:spPr>
        <p:txBody>
          <a:bodyPr spcFirstLastPara="1" wrap="square" lIns="0" tIns="0" rIns="0" bIns="0" anchor="t" anchorCtr="0">
            <a:noAutofit/>
          </a:bodyPr>
          <a:lstStyle/>
          <a:p>
            <a:pPr>
              <a:buSzPts val="3600"/>
            </a:pPr>
            <a:r>
              <a:rPr lang="en" sz="2400" b="0">
                <a:solidFill>
                  <a:srgbClr val="292B2C"/>
                </a:solidFill>
              </a:rPr>
              <a:t>Altered Level of Consciousness</a:t>
            </a:r>
            <a:endParaRPr sz="533" b="0">
              <a:solidFill>
                <a:srgbClr val="292B2C"/>
              </a:solidFill>
            </a:endParaRPr>
          </a:p>
        </p:txBody>
      </p:sp>
      <p:sp>
        <p:nvSpPr>
          <p:cNvPr id="255" name="Google Shape;255;p18"/>
          <p:cNvSpPr txBox="1">
            <a:spLocks noGrp="1"/>
          </p:cNvSpPr>
          <p:nvPr>
            <p:ph type="body" idx="1"/>
          </p:nvPr>
        </p:nvSpPr>
        <p:spPr>
          <a:xfrm>
            <a:off x="1219200" y="1365251"/>
            <a:ext cx="10058400" cy="4114800"/>
          </a:xfrm>
          <a:prstGeom prst="rect">
            <a:avLst/>
          </a:prstGeom>
          <a:noFill/>
          <a:ln>
            <a:noFill/>
          </a:ln>
        </p:spPr>
        <p:txBody>
          <a:bodyPr spcFirstLastPara="1" wrap="square" lIns="0" tIns="0" rIns="0" bIns="0" anchor="t" anchorCtr="0">
            <a:noAutofit/>
          </a:bodyPr>
          <a:lstStyle/>
          <a:p>
            <a:pPr marL="0" indent="0">
              <a:lnSpc>
                <a:spcPct val="90000"/>
              </a:lnSpc>
            </a:pPr>
            <a:endParaRPr sz="2000"/>
          </a:p>
          <a:p>
            <a:pPr marL="0" indent="0">
              <a:lnSpc>
                <a:spcPct val="90000"/>
              </a:lnSpc>
              <a:buSzPts val="2800"/>
            </a:pPr>
            <a:r>
              <a:rPr lang="en" sz="2400">
                <a:solidFill>
                  <a:srgbClr val="292B2C"/>
                </a:solidFill>
              </a:rPr>
              <a:t>Coma </a:t>
            </a:r>
            <a:endParaRPr sz="2400">
              <a:solidFill>
                <a:srgbClr val="292B2C"/>
              </a:solidFill>
            </a:endParaRPr>
          </a:p>
          <a:p>
            <a:pPr marL="0" indent="0">
              <a:lnSpc>
                <a:spcPct val="90000"/>
              </a:lnSpc>
              <a:buSzPts val="2800"/>
            </a:pPr>
            <a:endParaRPr sz="2400">
              <a:solidFill>
                <a:srgbClr val="292B2C"/>
              </a:solidFill>
            </a:endParaRPr>
          </a:p>
          <a:p>
            <a:pPr marL="0" indent="0">
              <a:lnSpc>
                <a:spcPct val="90000"/>
              </a:lnSpc>
              <a:buSzPts val="2800"/>
            </a:pPr>
            <a:r>
              <a:rPr lang="en" sz="2400">
                <a:solidFill>
                  <a:srgbClr val="292B2C"/>
                </a:solidFill>
              </a:rPr>
              <a:t>Unresponsive Wakefulness State </a:t>
            </a:r>
            <a:endParaRPr sz="2400">
              <a:solidFill>
                <a:srgbClr val="292B2C"/>
              </a:solidFill>
            </a:endParaRPr>
          </a:p>
          <a:p>
            <a:pPr marL="0" lvl="1" indent="0">
              <a:lnSpc>
                <a:spcPct val="90000"/>
              </a:lnSpc>
              <a:buSzPts val="2800"/>
            </a:pPr>
            <a:endParaRPr sz="2400">
              <a:solidFill>
                <a:srgbClr val="292B2C"/>
              </a:solidFill>
            </a:endParaRPr>
          </a:p>
          <a:p>
            <a:pPr marL="0" indent="0">
              <a:lnSpc>
                <a:spcPct val="90000"/>
              </a:lnSpc>
              <a:buSzPts val="2800"/>
            </a:pPr>
            <a:r>
              <a:rPr lang="en" sz="2400">
                <a:solidFill>
                  <a:srgbClr val="292B2C"/>
                </a:solidFill>
              </a:rPr>
              <a:t>Minimally Conscious State</a:t>
            </a:r>
            <a:endParaRPr/>
          </a:p>
          <a:p>
            <a:pPr marL="0" indent="0">
              <a:lnSpc>
                <a:spcPct val="90000"/>
              </a:lnSpc>
              <a:buSzPts val="2800"/>
            </a:pPr>
            <a:endParaRPr sz="2400">
              <a:solidFill>
                <a:srgbClr val="292B2C"/>
              </a:solidFill>
            </a:endParaRPr>
          </a:p>
          <a:p>
            <a:pPr marL="0" indent="0">
              <a:lnSpc>
                <a:spcPct val="90000"/>
              </a:lnSpc>
              <a:buSzPts val="2800"/>
            </a:pPr>
            <a:endParaRPr sz="2400">
              <a:solidFill>
                <a:srgbClr val="292B2C"/>
              </a:solidFill>
            </a:endParaRPr>
          </a:p>
          <a:p>
            <a:pPr marL="0" indent="0">
              <a:lnSpc>
                <a:spcPct val="90000"/>
              </a:lnSpc>
              <a:buSzPts val="2800"/>
            </a:pPr>
            <a:endParaRPr sz="2400">
              <a:solidFill>
                <a:srgbClr val="292B2C"/>
              </a:solidFill>
            </a:endParaRPr>
          </a:p>
          <a:p>
            <a:pPr marL="0" indent="0">
              <a:lnSpc>
                <a:spcPct val="90000"/>
              </a:lnSpc>
              <a:buSzPts val="2800"/>
            </a:pPr>
            <a:r>
              <a:rPr lang="en" sz="2400">
                <a:solidFill>
                  <a:srgbClr val="292B2C"/>
                </a:solidFill>
              </a:rPr>
              <a:t>JFK Coma Recovery Scale – Revised</a:t>
            </a:r>
            <a:endParaRPr/>
          </a:p>
          <a:p>
            <a:pPr marL="0" indent="0">
              <a:lnSpc>
                <a:spcPct val="90000"/>
              </a:lnSpc>
              <a:buSzPts val="2800"/>
            </a:pPr>
            <a:endParaRPr sz="1867">
              <a:solidFill>
                <a:srgbClr val="292B2C"/>
              </a:solidFill>
            </a:endParaRPr>
          </a:p>
          <a:p>
            <a:pPr marL="0" indent="0">
              <a:lnSpc>
                <a:spcPct val="90000"/>
              </a:lnSpc>
              <a:buSzPts val="2800"/>
            </a:pPr>
            <a:r>
              <a:rPr lang="en" sz="1867" b="0">
                <a:solidFill>
                  <a:srgbClr val="292B2C"/>
                </a:solidFill>
              </a:rPr>
              <a:t>Scale used to assess for emergence from UWS to MCS </a:t>
            </a:r>
            <a:endParaRPr sz="1867" b="0">
              <a:solidFill>
                <a:srgbClr val="292B2C"/>
              </a:solidFill>
            </a:endParaRPr>
          </a:p>
          <a:p>
            <a:pPr marL="0" indent="0">
              <a:lnSpc>
                <a:spcPct val="90000"/>
              </a:lnSpc>
              <a:buSzPts val="2800"/>
            </a:pPr>
            <a:endParaRPr sz="2400">
              <a:solidFill>
                <a:srgbClr val="292B2C"/>
              </a:solidFill>
            </a:endParaRPr>
          </a:p>
          <a:p>
            <a:pPr marL="0" indent="0">
              <a:lnSpc>
                <a:spcPct val="90000"/>
              </a:lnSpc>
              <a:buSzPts val="2800"/>
            </a:pPr>
            <a:endParaRPr sz="2400">
              <a:solidFill>
                <a:srgbClr val="292B2C"/>
              </a:solidFill>
            </a:endParaRPr>
          </a:p>
          <a:p>
            <a:pPr marL="0" indent="0">
              <a:lnSpc>
                <a:spcPct val="90000"/>
              </a:lnSpc>
              <a:buSzPts val="2800"/>
            </a:pPr>
            <a:endParaRPr sz="2400">
              <a:solidFill>
                <a:srgbClr val="292B2C"/>
              </a:solidFill>
            </a:endParaRPr>
          </a:p>
          <a:p>
            <a:pPr marL="0" indent="0">
              <a:lnSpc>
                <a:spcPct val="90000"/>
              </a:lnSpc>
              <a:buSzPts val="2800"/>
            </a:pPr>
            <a:endParaRPr sz="2400">
              <a:solidFill>
                <a:srgbClr val="292B2C"/>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9"/>
          <p:cNvSpPr txBox="1">
            <a:spLocks noGrp="1"/>
          </p:cNvSpPr>
          <p:nvPr>
            <p:ph type="title"/>
          </p:nvPr>
        </p:nvSpPr>
        <p:spPr>
          <a:xfrm>
            <a:off x="433916" y="452437"/>
            <a:ext cx="9925200" cy="903200"/>
          </a:xfrm>
          <a:prstGeom prst="rect">
            <a:avLst/>
          </a:prstGeom>
          <a:noFill/>
          <a:ln>
            <a:noFill/>
          </a:ln>
        </p:spPr>
        <p:txBody>
          <a:bodyPr spcFirstLastPara="1" wrap="square" lIns="0" tIns="0" rIns="0" bIns="0" anchor="t" anchorCtr="0">
            <a:noAutofit/>
          </a:bodyPr>
          <a:lstStyle/>
          <a:p>
            <a:r>
              <a:rPr lang="en" sz="2000" dirty="0">
                <a:solidFill>
                  <a:srgbClr val="292B2C"/>
                </a:solidFill>
              </a:rPr>
              <a:t>Diagnosis &amp; Screening: Concussion</a:t>
            </a:r>
            <a:endParaRPr sz="2000" dirty="0">
              <a:solidFill>
                <a:srgbClr val="292B2C"/>
              </a:solidFill>
            </a:endParaRPr>
          </a:p>
        </p:txBody>
      </p:sp>
      <p:sp>
        <p:nvSpPr>
          <p:cNvPr id="261" name="Google Shape;261;p19"/>
          <p:cNvSpPr txBox="1">
            <a:spLocks noGrp="1"/>
          </p:cNvSpPr>
          <p:nvPr>
            <p:ph type="body" idx="1"/>
          </p:nvPr>
        </p:nvSpPr>
        <p:spPr>
          <a:xfrm>
            <a:off x="433900" y="1198367"/>
            <a:ext cx="6449200" cy="2279200"/>
          </a:xfrm>
          <a:prstGeom prst="rect">
            <a:avLst/>
          </a:prstGeom>
          <a:noFill/>
          <a:ln>
            <a:noFill/>
          </a:ln>
        </p:spPr>
        <p:txBody>
          <a:bodyPr spcFirstLastPara="1" wrap="square" lIns="0" tIns="0" rIns="0" bIns="0" anchor="t" anchorCtr="0">
            <a:noAutofit/>
          </a:bodyPr>
          <a:lstStyle/>
          <a:p>
            <a:pPr marL="0" indent="0">
              <a:lnSpc>
                <a:spcPct val="115000"/>
              </a:lnSpc>
              <a:spcBef>
                <a:spcPts val="1600"/>
              </a:spcBef>
            </a:pPr>
            <a:r>
              <a:rPr lang="en" sz="1733">
                <a:solidFill>
                  <a:srgbClr val="000000"/>
                </a:solidFill>
                <a:highlight>
                  <a:srgbClr val="FFFFFF"/>
                </a:highlight>
              </a:rPr>
              <a:t>Acute/Sideline Settings (within 72 hours):</a:t>
            </a:r>
            <a:endParaRPr sz="1733">
              <a:solidFill>
                <a:srgbClr val="000000"/>
              </a:solidFill>
              <a:highlight>
                <a:srgbClr val="FFFFFF"/>
              </a:highlight>
            </a:endParaRPr>
          </a:p>
          <a:p>
            <a:pPr indent="-423323">
              <a:lnSpc>
                <a:spcPct val="115000"/>
              </a:lnSpc>
              <a:spcBef>
                <a:spcPts val="2400"/>
              </a:spcBef>
              <a:buClr>
                <a:srgbClr val="000000"/>
              </a:buClr>
              <a:buSzPts val="1400"/>
              <a:buFont typeface="Lora"/>
              <a:buChar char="●"/>
            </a:pPr>
            <a:r>
              <a:rPr lang="en" sz="1867">
                <a:solidFill>
                  <a:srgbClr val="000000"/>
                </a:solidFill>
                <a:highlight>
                  <a:srgbClr val="FFFFFF"/>
                </a:highlight>
              </a:rPr>
              <a:t>SCAT6</a:t>
            </a:r>
            <a:r>
              <a:rPr lang="en" sz="1867" b="0">
                <a:solidFill>
                  <a:srgbClr val="000000"/>
                </a:solidFill>
                <a:highlight>
                  <a:srgbClr val="FFFFFF"/>
                </a:highlight>
              </a:rPr>
              <a:t> for adults and adolescents ≥13 years </a:t>
            </a:r>
            <a:endParaRPr sz="1867" b="0">
              <a:solidFill>
                <a:srgbClr val="000000"/>
              </a:solidFill>
              <a:highlight>
                <a:srgbClr val="FFFFFF"/>
              </a:highlight>
            </a:endParaRPr>
          </a:p>
          <a:p>
            <a:pPr indent="-423323">
              <a:lnSpc>
                <a:spcPct val="115000"/>
              </a:lnSpc>
              <a:buClr>
                <a:srgbClr val="000000"/>
              </a:buClr>
              <a:buSzPts val="1400"/>
              <a:buFont typeface="Lora"/>
              <a:buChar char="●"/>
            </a:pPr>
            <a:r>
              <a:rPr lang="en" sz="1867">
                <a:solidFill>
                  <a:srgbClr val="000000"/>
                </a:solidFill>
                <a:highlight>
                  <a:srgbClr val="FFFFFF"/>
                </a:highlight>
              </a:rPr>
              <a:t>Child SCAT6</a:t>
            </a:r>
            <a:r>
              <a:rPr lang="en" sz="1867" b="0">
                <a:solidFill>
                  <a:srgbClr val="000000"/>
                </a:solidFill>
                <a:highlight>
                  <a:srgbClr val="FFFFFF"/>
                </a:highlight>
              </a:rPr>
              <a:t> for children 8-12 years </a:t>
            </a:r>
            <a:endParaRPr sz="1867" b="0">
              <a:solidFill>
                <a:srgbClr val="000000"/>
              </a:solidFill>
              <a:highlight>
                <a:srgbClr val="FFFFFF"/>
              </a:highlight>
            </a:endParaRPr>
          </a:p>
          <a:p>
            <a:pPr indent="-423323">
              <a:lnSpc>
                <a:spcPct val="115000"/>
              </a:lnSpc>
              <a:buClr>
                <a:srgbClr val="000000"/>
              </a:buClr>
              <a:buSzPts val="1400"/>
              <a:buFont typeface="Arial"/>
              <a:buChar char="●"/>
            </a:pPr>
            <a:r>
              <a:rPr lang="en" sz="1867" b="0">
                <a:solidFill>
                  <a:srgbClr val="000000"/>
                </a:solidFill>
                <a:highlight>
                  <a:srgbClr val="FFFFFF"/>
                </a:highlight>
              </a:rPr>
              <a:t>Components: symptom evaluation, cognitive assessment (SAC), balance, neurological screening </a:t>
            </a:r>
            <a:endParaRPr sz="1867" b="0">
              <a:solidFill>
                <a:srgbClr val="000000"/>
              </a:solidFill>
              <a:highlight>
                <a:srgbClr val="FFFFFF"/>
              </a:highlight>
            </a:endParaRPr>
          </a:p>
          <a:p>
            <a:pPr marL="0" indent="0">
              <a:spcBef>
                <a:spcPts val="2400"/>
              </a:spcBef>
            </a:pPr>
            <a:endParaRPr sz="2133"/>
          </a:p>
        </p:txBody>
      </p:sp>
      <p:pic>
        <p:nvPicPr>
          <p:cNvPr id="262" name="Google Shape;262;p19"/>
          <p:cNvPicPr preferRelativeResize="0"/>
          <p:nvPr/>
        </p:nvPicPr>
        <p:blipFill rotWithShape="1">
          <a:blip r:embed="rId3">
            <a:alphaModFix/>
          </a:blip>
          <a:srcRect/>
          <a:stretch/>
        </p:blipFill>
        <p:spPr>
          <a:xfrm>
            <a:off x="7853761" y="1355637"/>
            <a:ext cx="3536673" cy="4386923"/>
          </a:xfrm>
          <a:prstGeom prst="rect">
            <a:avLst/>
          </a:prstGeom>
          <a:noFill/>
          <a:ln>
            <a:noFill/>
          </a:ln>
        </p:spPr>
      </p:pic>
      <p:sp>
        <p:nvSpPr>
          <p:cNvPr id="263" name="Google Shape;263;p19"/>
          <p:cNvSpPr txBox="1"/>
          <p:nvPr/>
        </p:nvSpPr>
        <p:spPr>
          <a:xfrm>
            <a:off x="7835600" y="842434"/>
            <a:ext cx="4356400" cy="553957"/>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Pts val="1200"/>
              <a:buFont typeface="Arial"/>
              <a:buNone/>
              <a:tabLst/>
              <a:defRPr/>
            </a:pPr>
            <a:r>
              <a:rPr kumimoji="0" lang="en" sz="2000" b="1" i="0" u="none" strike="noStrike" kern="0" cap="none" spc="0" normalizeH="0" baseline="0" noProof="0">
                <a:ln>
                  <a:noFill/>
                </a:ln>
                <a:solidFill>
                  <a:srgbClr val="580F8B"/>
                </a:solidFill>
                <a:effectLst/>
                <a:uLnTx/>
                <a:uFillTx/>
                <a:latin typeface="Arial"/>
                <a:cs typeface="Arial"/>
                <a:sym typeface="Arial"/>
              </a:rPr>
              <a:t>SAC Symptom Scale</a:t>
            </a:r>
            <a:endParaRPr kumimoji="0" sz="2000" b="1" i="0" u="none" strike="noStrike" kern="0" cap="none" spc="0" normalizeH="0" baseline="0" noProof="0">
              <a:ln>
                <a:noFill/>
              </a:ln>
              <a:solidFill>
                <a:srgbClr val="580F8B"/>
              </a:solidFill>
              <a:effectLst/>
              <a:uLnTx/>
              <a:uFillTx/>
              <a:latin typeface="Arial"/>
              <a:cs typeface="Arial"/>
              <a:sym typeface="Arial"/>
            </a:endParaRPr>
          </a:p>
        </p:txBody>
      </p:sp>
      <p:sp>
        <p:nvSpPr>
          <p:cNvPr id="264" name="Google Shape;264;p19"/>
          <p:cNvSpPr txBox="1"/>
          <p:nvPr/>
        </p:nvSpPr>
        <p:spPr>
          <a:xfrm>
            <a:off x="287733" y="3837034"/>
            <a:ext cx="7318400" cy="3425256"/>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15000"/>
              </a:lnSpc>
              <a:spcBef>
                <a:spcPts val="1600"/>
              </a:spcBef>
              <a:spcAft>
                <a:spcPts val="0"/>
              </a:spcAft>
              <a:buClr>
                <a:srgbClr val="000000"/>
              </a:buClr>
              <a:buSzPts val="1300"/>
              <a:buFont typeface="Arial"/>
              <a:buNone/>
              <a:tabLst/>
              <a:defRPr/>
            </a:pPr>
            <a:r>
              <a:rPr kumimoji="0" lang="en" sz="1733" b="1" i="0" u="none" strike="noStrike" kern="0" cap="none" spc="0" normalizeH="0" baseline="0" noProof="0" dirty="0">
                <a:ln>
                  <a:noFill/>
                </a:ln>
                <a:solidFill>
                  <a:srgbClr val="000000"/>
                </a:solidFill>
                <a:effectLst/>
                <a:highlight>
                  <a:srgbClr val="FFFFFF"/>
                </a:highlight>
                <a:uLnTx/>
                <a:uFillTx/>
                <a:latin typeface="Arial"/>
                <a:cs typeface="Arial"/>
                <a:sym typeface="Arial"/>
              </a:rPr>
              <a:t>Office/Outpatient Settings (&gt;1 week post-injury):</a:t>
            </a:r>
            <a:endParaRPr kumimoji="0" sz="1733" b="1" i="0" u="none" strike="noStrike" kern="0" cap="none" spc="0" normalizeH="0" baseline="0" noProof="0" dirty="0">
              <a:ln>
                <a:noFill/>
              </a:ln>
              <a:solidFill>
                <a:srgbClr val="000000"/>
              </a:solidFill>
              <a:effectLst/>
              <a:highlight>
                <a:srgbClr val="FFFFFF"/>
              </a:highlight>
              <a:uLnTx/>
              <a:uFillTx/>
              <a:latin typeface="Arial"/>
              <a:cs typeface="Arial"/>
              <a:sym typeface="Arial"/>
            </a:endParaRPr>
          </a:p>
          <a:p>
            <a:pPr marL="609585" marR="0" lvl="0" indent="-414856" algn="l" defTabSz="1219170" rtl="0" eaLnBrk="1" fontAlgn="auto" latinLnBrk="0" hangingPunct="1">
              <a:lnSpc>
                <a:spcPct val="115000"/>
              </a:lnSpc>
              <a:spcBef>
                <a:spcPts val="1600"/>
              </a:spcBef>
              <a:spcAft>
                <a:spcPts val="0"/>
              </a:spcAft>
              <a:buClr>
                <a:srgbClr val="000000"/>
              </a:buClr>
              <a:buSzPts val="1300"/>
              <a:buFont typeface="Lora"/>
              <a:buChar char="●"/>
              <a:tabLst/>
              <a:defRPr/>
            </a:pPr>
            <a:r>
              <a:rPr kumimoji="0" lang="en" sz="1733" b="1" i="0" u="none" strike="noStrike" kern="0" cap="none" spc="0" normalizeH="0" baseline="0" noProof="0" dirty="0">
                <a:ln>
                  <a:noFill/>
                </a:ln>
                <a:solidFill>
                  <a:srgbClr val="000000"/>
                </a:solidFill>
                <a:effectLst/>
                <a:highlight>
                  <a:srgbClr val="FFFFFF"/>
                </a:highlight>
                <a:uLnTx/>
                <a:uFillTx/>
                <a:latin typeface="Arial"/>
                <a:cs typeface="Arial"/>
                <a:sym typeface="Arial"/>
              </a:rPr>
              <a:t>SCOAT6 - </a:t>
            </a:r>
            <a:r>
              <a:rPr kumimoji="0" lang="en" sz="1733" b="0" i="0" u="none" strike="noStrike" kern="0" cap="none" spc="0" normalizeH="0" baseline="0" noProof="0" dirty="0">
                <a:ln>
                  <a:noFill/>
                </a:ln>
                <a:solidFill>
                  <a:srgbClr val="000000"/>
                </a:solidFill>
                <a:effectLst/>
                <a:highlight>
                  <a:srgbClr val="FFFFFF"/>
                </a:highlight>
                <a:uLnTx/>
                <a:uFillTx/>
                <a:latin typeface="Arial"/>
                <a:cs typeface="Arial"/>
                <a:sym typeface="Arial"/>
              </a:rPr>
              <a:t>identifies specific treatment targets: vestibular dysfunction, cervical issues, mental health concerns, sleep disorders </a:t>
            </a:r>
            <a:endParaRPr kumimoji="0" sz="1733" b="0" i="0" u="none" strike="noStrike" kern="0" cap="none" spc="0" normalizeH="0" baseline="0" noProof="0" dirty="0">
              <a:ln>
                <a:noFill/>
              </a:ln>
              <a:solidFill>
                <a:srgbClr val="000000"/>
              </a:solidFill>
              <a:effectLst/>
              <a:highlight>
                <a:srgbClr val="FFFFFF"/>
              </a:highlight>
              <a:uLnTx/>
              <a:uFillTx/>
              <a:latin typeface="Arial"/>
              <a:cs typeface="Arial"/>
              <a:sym typeface="Arial"/>
            </a:endParaRPr>
          </a:p>
          <a:p>
            <a:pPr marL="0" marR="0" lvl="0" indent="0" algn="l" defTabSz="1219170" rtl="0" eaLnBrk="1" fontAlgn="auto" latinLnBrk="0" hangingPunct="1">
              <a:lnSpc>
                <a:spcPct val="115000"/>
              </a:lnSpc>
              <a:spcBef>
                <a:spcPts val="1600"/>
              </a:spcBef>
              <a:spcAft>
                <a:spcPts val="0"/>
              </a:spcAft>
              <a:buClr>
                <a:srgbClr val="000000"/>
              </a:buClr>
              <a:buSzPts val="1200"/>
              <a:buFont typeface="Arial"/>
              <a:buNone/>
              <a:tabLst/>
              <a:defRPr/>
            </a:pPr>
            <a:endParaRPr kumimoji="0" sz="1600" b="1" i="0" u="none" strike="noStrike" kern="0" cap="none" spc="0" normalizeH="0" baseline="0" noProof="0" dirty="0">
              <a:ln>
                <a:noFill/>
              </a:ln>
              <a:solidFill>
                <a:srgbClr val="000000"/>
              </a:solidFill>
              <a:effectLst/>
              <a:highlight>
                <a:srgbClr val="FFFFFF"/>
              </a:highlight>
              <a:uLnTx/>
              <a:uFillTx/>
              <a:latin typeface="Arial"/>
              <a:cs typeface="Arial"/>
              <a:sym typeface="Arial"/>
            </a:endParaRPr>
          </a:p>
          <a:p>
            <a:pPr marL="609585" marR="0" lvl="0" indent="0" algn="l" defTabSz="1219170" rtl="0" eaLnBrk="1" fontAlgn="auto" latinLnBrk="0" hangingPunct="1">
              <a:lnSpc>
                <a:spcPct val="115000"/>
              </a:lnSpc>
              <a:spcBef>
                <a:spcPts val="1600"/>
              </a:spcBef>
              <a:spcAft>
                <a:spcPts val="0"/>
              </a:spcAft>
              <a:buClr>
                <a:srgbClr val="000000"/>
              </a:buClr>
              <a:buSzPts val="1200"/>
              <a:buFont typeface="Arial"/>
              <a:buNone/>
              <a:tabLst/>
              <a:defRPr/>
            </a:pPr>
            <a:endParaRPr kumimoji="0" sz="1600" b="1" i="0" u="none" strike="noStrike" kern="0" cap="none" spc="0" normalizeH="0" baseline="0" noProof="0" dirty="0">
              <a:ln>
                <a:noFill/>
              </a:ln>
              <a:solidFill>
                <a:srgbClr val="000000"/>
              </a:solidFill>
              <a:effectLst/>
              <a:highlight>
                <a:srgbClr val="FFFFFF"/>
              </a:highlight>
              <a:uLnTx/>
              <a:uFillTx/>
              <a:latin typeface="Arial"/>
              <a:cs typeface="Arial"/>
              <a:sym typeface="Arial"/>
            </a:endParaRPr>
          </a:p>
          <a:p>
            <a:pPr marL="0" marR="0" lvl="0" indent="0" algn="l" defTabSz="1219170" rtl="0" eaLnBrk="1" fontAlgn="auto" latinLnBrk="0" hangingPunct="1">
              <a:lnSpc>
                <a:spcPct val="117000"/>
              </a:lnSpc>
              <a:spcBef>
                <a:spcPts val="1600"/>
              </a:spcBef>
              <a:spcAft>
                <a:spcPts val="0"/>
              </a:spcAft>
              <a:buClr>
                <a:srgbClr val="000000"/>
              </a:buClr>
              <a:buSzPts val="1500"/>
              <a:buFont typeface="Arial"/>
              <a:buNone/>
              <a:tabLst/>
              <a:defRPr/>
            </a:pPr>
            <a:endParaRPr kumimoji="0" sz="2000" b="1" i="0" u="none" strike="noStrike" kern="0" cap="none" spc="0" normalizeH="0" baseline="0" noProof="0" dirty="0">
              <a:ln>
                <a:noFill/>
              </a:ln>
              <a:solidFill>
                <a:srgbClr val="8000FF"/>
              </a:solidFill>
              <a:effectLst/>
              <a:uLnTx/>
              <a:uFillTx/>
              <a:latin typeface="Arial"/>
              <a:cs typeface="Arial"/>
              <a:sym typeface="Arial"/>
            </a:endParaRPr>
          </a:p>
        </p:txBody>
      </p:sp>
      <p:sp>
        <p:nvSpPr>
          <p:cNvPr id="265" name="Google Shape;265;p19"/>
          <p:cNvSpPr txBox="1"/>
          <p:nvPr/>
        </p:nvSpPr>
        <p:spPr>
          <a:xfrm>
            <a:off x="7835600" y="5763367"/>
            <a:ext cx="3554800" cy="862119"/>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en" sz="667" b="0" i="0" u="none" strike="noStrike" kern="0" cap="none" spc="0" normalizeH="0" baseline="0" noProof="0">
                <a:ln>
                  <a:noFill/>
                </a:ln>
                <a:solidFill>
                  <a:srgbClr val="000000"/>
                </a:solidFill>
                <a:effectLst/>
                <a:highlight>
                  <a:srgbClr val="FFFFFF"/>
                </a:highlight>
                <a:uLnTx/>
                <a:uFillTx/>
                <a:latin typeface="Arial"/>
                <a:cs typeface="Arial"/>
                <a:sym typeface="Arial"/>
              </a:rPr>
              <a:t>Echemendia, R. J., Meeuwisse, W., McCrory, P., Davis, G. A., Putukian, M., Leddy, J., Makdissi, M., Sullivan, S. J., Broglio, S. P., Raftery, M., Schneider, K., Kissick, J., McCrea, M., Dvořák, J., Sills, A., Aubry, M., Engebretsen, L., Loosemore, M., Fuller, G., ... Herring, S. (2017). </a:t>
            </a:r>
            <a:r>
              <a:rPr kumimoji="0" lang="en" sz="667" b="0" i="1" u="none" strike="noStrike" kern="0" cap="none" spc="0" normalizeH="0" baseline="0" noProof="0">
                <a:ln>
                  <a:noFill/>
                </a:ln>
                <a:solidFill>
                  <a:srgbClr val="000000"/>
                </a:solidFill>
                <a:effectLst/>
                <a:highlight>
                  <a:srgbClr val="FFFFFF"/>
                </a:highlight>
                <a:uLnTx/>
                <a:uFillTx/>
                <a:latin typeface="Arial"/>
                <a:cs typeface="Arial"/>
                <a:sym typeface="Arial"/>
              </a:rPr>
              <a:t>Sport Concussion Assessment Tool - 5th Edition</a:t>
            </a:r>
            <a:r>
              <a:rPr kumimoji="0" lang="en" sz="667" b="0" i="0" u="none" strike="noStrike" kern="0" cap="none" spc="0" normalizeH="0" baseline="0" noProof="0">
                <a:ln>
                  <a:noFill/>
                </a:ln>
                <a:solidFill>
                  <a:srgbClr val="000000"/>
                </a:solidFill>
                <a:effectLst/>
                <a:highlight>
                  <a:srgbClr val="FFFFFF"/>
                </a:highlight>
                <a:uLnTx/>
                <a:uFillTx/>
                <a:latin typeface="Arial"/>
                <a:cs typeface="Arial"/>
                <a:sym typeface="Arial"/>
              </a:rPr>
              <a:t>. </a:t>
            </a:r>
            <a:r>
              <a:rPr kumimoji="0" lang="en" sz="667" b="0" i="1" u="none" strike="noStrike" kern="0" cap="none" spc="0" normalizeH="0" baseline="0" noProof="0">
                <a:ln>
                  <a:noFill/>
                </a:ln>
                <a:solidFill>
                  <a:srgbClr val="000000"/>
                </a:solidFill>
                <a:effectLst/>
                <a:highlight>
                  <a:srgbClr val="FFFFFF"/>
                </a:highlight>
                <a:uLnTx/>
                <a:uFillTx/>
                <a:latin typeface="Arial"/>
                <a:cs typeface="Arial"/>
                <a:sym typeface="Arial"/>
              </a:rPr>
              <a:t>British Journal of Sports Medicine, 51</a:t>
            </a:r>
            <a:r>
              <a:rPr kumimoji="0" lang="en" sz="667" b="0" i="0" u="none" strike="noStrike" kern="0" cap="none" spc="0" normalizeH="0" baseline="0" noProof="0">
                <a:ln>
                  <a:noFill/>
                </a:ln>
                <a:solidFill>
                  <a:srgbClr val="000000"/>
                </a:solidFill>
                <a:effectLst/>
                <a:highlight>
                  <a:srgbClr val="FFFFFF"/>
                </a:highlight>
                <a:uLnTx/>
                <a:uFillTx/>
                <a:latin typeface="Arial"/>
                <a:cs typeface="Arial"/>
                <a:sym typeface="Arial"/>
              </a:rPr>
              <a:t>(11), 851-858. </a:t>
            </a:r>
            <a:r>
              <a:rPr kumimoji="0" lang="en" sz="667" b="0" i="0" u="sng" strike="noStrike" kern="0" cap="none" spc="0" normalizeH="0" baseline="0" noProof="0">
                <a:ln>
                  <a:noFill/>
                </a:ln>
                <a:solidFill>
                  <a:srgbClr val="E4643D"/>
                </a:solidFill>
                <a:effectLst/>
                <a:highlight>
                  <a:srgbClr val="FFFFFF"/>
                </a:highlight>
                <a:uLnTx/>
                <a:uFillTx/>
                <a:latin typeface="Arial"/>
                <a:cs typeface="Arial"/>
                <a:sym typeface="Arial"/>
                <a:hlinkClick r:id="rId4">
                  <a:extLst>
                    <a:ext uri="{A12FA001-AC4F-418D-AE19-62706E023703}">
                      <ahyp:hlinkClr xmlns:ahyp="http://schemas.microsoft.com/office/drawing/2018/hyperlinkcolor" val="tx"/>
                    </a:ext>
                  </a:extLst>
                </a:hlinkClick>
              </a:rPr>
              <a:t>https://doi.org/10.1136/bjsports-2017-097506SCAT5</a:t>
            </a:r>
            <a:endParaRPr kumimoji="0" sz="667"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861DC-77BB-BD53-DB4B-DCAF39DDFD6D}"/>
              </a:ext>
            </a:extLst>
          </p:cNvPr>
          <p:cNvSpPr>
            <a:spLocks noGrp="1"/>
          </p:cNvSpPr>
          <p:nvPr>
            <p:ph type="title"/>
          </p:nvPr>
        </p:nvSpPr>
        <p:spPr>
          <a:xfrm>
            <a:off x="616945" y="890457"/>
            <a:ext cx="10762690" cy="1929861"/>
          </a:xfrm>
        </p:spPr>
        <p:txBody>
          <a:bodyPr/>
          <a:lstStyle/>
          <a:p>
            <a:r>
              <a:rPr lang="en-US" sz="3600" dirty="0"/>
              <a:t>BRAIN INJURY 101: UNDERSTANDING AND INDENTIFYING BRAIN INJURY</a:t>
            </a:r>
            <a:br>
              <a:rPr lang="en-US" sz="3600" dirty="0"/>
            </a:br>
            <a:endParaRPr lang="en-US" sz="3600" dirty="0"/>
          </a:p>
        </p:txBody>
      </p:sp>
      <p:pic>
        <p:nvPicPr>
          <p:cNvPr id="4" name="Picture 3">
            <a:extLst>
              <a:ext uri="{FF2B5EF4-FFF2-40B4-BE49-F238E27FC236}">
                <a16:creationId xmlns:a16="http://schemas.microsoft.com/office/drawing/2014/main" id="{010E8080-60BD-7B4F-966C-0448BA31A3E3}"/>
              </a:ext>
            </a:extLst>
          </p:cNvPr>
          <p:cNvPicPr>
            <a:picLocks noChangeAspect="1"/>
          </p:cNvPicPr>
          <p:nvPr/>
        </p:nvPicPr>
        <p:blipFill>
          <a:blip r:embed="rId2"/>
          <a:stretch>
            <a:fillRect/>
          </a:stretch>
        </p:blipFill>
        <p:spPr>
          <a:xfrm>
            <a:off x="2059484" y="2272238"/>
            <a:ext cx="1914310" cy="1914310"/>
          </a:xfrm>
          <a:prstGeom prst="rect">
            <a:avLst/>
          </a:prstGeom>
        </p:spPr>
      </p:pic>
      <p:pic>
        <p:nvPicPr>
          <p:cNvPr id="5" name="Picture 4">
            <a:extLst>
              <a:ext uri="{FF2B5EF4-FFF2-40B4-BE49-F238E27FC236}">
                <a16:creationId xmlns:a16="http://schemas.microsoft.com/office/drawing/2014/main" id="{F329F2CA-96A8-08ED-9AB7-5FDA71D3BB3B}"/>
              </a:ext>
            </a:extLst>
          </p:cNvPr>
          <p:cNvPicPr>
            <a:picLocks noChangeAspect="1"/>
          </p:cNvPicPr>
          <p:nvPr/>
        </p:nvPicPr>
        <p:blipFill>
          <a:blip r:embed="rId3"/>
          <a:stretch>
            <a:fillRect/>
          </a:stretch>
        </p:blipFill>
        <p:spPr>
          <a:xfrm>
            <a:off x="8395005" y="2345396"/>
            <a:ext cx="1737511" cy="1841152"/>
          </a:xfrm>
          <a:prstGeom prst="rect">
            <a:avLst/>
          </a:prstGeom>
        </p:spPr>
      </p:pic>
      <p:sp>
        <p:nvSpPr>
          <p:cNvPr id="7" name="TextBox 6">
            <a:extLst>
              <a:ext uri="{FF2B5EF4-FFF2-40B4-BE49-F238E27FC236}">
                <a16:creationId xmlns:a16="http://schemas.microsoft.com/office/drawing/2014/main" id="{F1CF244F-0D3F-7902-3E73-D22AFFC818D1}"/>
              </a:ext>
            </a:extLst>
          </p:cNvPr>
          <p:cNvSpPr txBox="1"/>
          <p:nvPr/>
        </p:nvSpPr>
        <p:spPr>
          <a:xfrm>
            <a:off x="1150646" y="4359206"/>
            <a:ext cx="5118975" cy="1200329"/>
          </a:xfrm>
          <a:prstGeom prst="rect">
            <a:avLst/>
          </a:prstGeom>
          <a:noFill/>
        </p:spPr>
        <p:txBody>
          <a:bodyPr wrap="square">
            <a:spAutoFit/>
          </a:bodyPr>
          <a:lstStyle/>
          <a:p>
            <a:r>
              <a:rPr lang="en-US" sz="1800" dirty="0">
                <a:solidFill>
                  <a:schemeClr val="bg1"/>
                </a:solidFill>
              </a:rPr>
              <a:t>Brian </a:t>
            </a:r>
            <a:r>
              <a:rPr lang="en-US" sz="1800" dirty="0" err="1">
                <a:solidFill>
                  <a:schemeClr val="bg1"/>
                </a:solidFill>
              </a:rPr>
              <a:t>Im</a:t>
            </a:r>
            <a:r>
              <a:rPr lang="en-US" sz="1800" dirty="0">
                <a:solidFill>
                  <a:schemeClr val="bg1"/>
                </a:solidFill>
              </a:rPr>
              <a:t> M.D.</a:t>
            </a:r>
          </a:p>
          <a:p>
            <a:r>
              <a:rPr lang="en-US" sz="1800" dirty="0">
                <a:solidFill>
                  <a:schemeClr val="bg1"/>
                </a:solidFill>
              </a:rPr>
              <a:t>Director of Brain Injury Rehabilitation Medicine</a:t>
            </a:r>
          </a:p>
          <a:p>
            <a:r>
              <a:rPr lang="en-US" sz="1800" dirty="0">
                <a:solidFill>
                  <a:schemeClr val="bg1"/>
                </a:solidFill>
              </a:rPr>
              <a:t>New York University, Rusk Rehabilitation</a:t>
            </a:r>
          </a:p>
          <a:p>
            <a:r>
              <a:rPr lang="en-US" sz="1800" dirty="0">
                <a:solidFill>
                  <a:schemeClr val="bg1"/>
                </a:solidFill>
              </a:rPr>
              <a:t>New York, NY</a:t>
            </a:r>
          </a:p>
        </p:txBody>
      </p:sp>
      <p:sp>
        <p:nvSpPr>
          <p:cNvPr id="9" name="TextBox 8">
            <a:extLst>
              <a:ext uri="{FF2B5EF4-FFF2-40B4-BE49-F238E27FC236}">
                <a16:creationId xmlns:a16="http://schemas.microsoft.com/office/drawing/2014/main" id="{A63D8E0C-0CED-54FA-EC66-E3DAE3141EE7}"/>
              </a:ext>
            </a:extLst>
          </p:cNvPr>
          <p:cNvSpPr txBox="1"/>
          <p:nvPr/>
        </p:nvSpPr>
        <p:spPr>
          <a:xfrm>
            <a:off x="7964894" y="4359762"/>
            <a:ext cx="6152920" cy="1241622"/>
          </a:xfrm>
          <a:prstGeom prst="rect">
            <a:avLst/>
          </a:prstGeom>
          <a:noFill/>
        </p:spPr>
        <p:txBody>
          <a:bodyPr wrap="square">
            <a:spAutoFit/>
          </a:bodyPr>
          <a:lstStyle/>
          <a:p>
            <a:r>
              <a:rPr lang="en-US" sz="1800" dirty="0">
                <a:solidFill>
                  <a:schemeClr val="bg1"/>
                </a:solidFill>
              </a:rPr>
              <a:t>Jessica </a:t>
            </a:r>
            <a:r>
              <a:rPr lang="en-US" sz="1800" dirty="0" err="1">
                <a:solidFill>
                  <a:schemeClr val="bg1"/>
                </a:solidFill>
              </a:rPr>
              <a:t>Rivetz</a:t>
            </a:r>
            <a:r>
              <a:rPr lang="en-US" sz="1800" dirty="0">
                <a:solidFill>
                  <a:schemeClr val="bg1"/>
                </a:solidFill>
              </a:rPr>
              <a:t> M.D., M.S.</a:t>
            </a:r>
          </a:p>
          <a:p>
            <a:r>
              <a:rPr lang="en-US" sz="1800" dirty="0">
                <a:solidFill>
                  <a:schemeClr val="bg1"/>
                </a:solidFill>
              </a:rPr>
              <a:t>Brain Injury Staff Physiatrist</a:t>
            </a:r>
          </a:p>
          <a:p>
            <a:r>
              <a:rPr lang="en-US" sz="1800" dirty="0">
                <a:solidFill>
                  <a:schemeClr val="bg1"/>
                </a:solidFill>
              </a:rPr>
              <a:t>Sunnyview Rehabilitation Hospital</a:t>
            </a:r>
          </a:p>
          <a:p>
            <a:r>
              <a:rPr lang="en-US" sz="1800" dirty="0">
                <a:solidFill>
                  <a:schemeClr val="bg1"/>
                </a:solidFill>
              </a:rPr>
              <a:t>Schenectady, NY</a:t>
            </a:r>
          </a:p>
        </p:txBody>
      </p:sp>
    </p:spTree>
    <p:extLst>
      <p:ext uri="{BB962C8B-B14F-4D97-AF65-F5344CB8AC3E}">
        <p14:creationId xmlns:p14="http://schemas.microsoft.com/office/powerpoint/2010/main" val="393600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0"/>
          <p:cNvSpPr txBox="1">
            <a:spLocks noGrp="1"/>
          </p:cNvSpPr>
          <p:nvPr>
            <p:ph type="body" idx="1"/>
          </p:nvPr>
        </p:nvSpPr>
        <p:spPr>
          <a:xfrm>
            <a:off x="433927" y="931954"/>
            <a:ext cx="5807200" cy="3813980"/>
          </a:xfrm>
          <a:prstGeom prst="rect">
            <a:avLst/>
          </a:prstGeom>
          <a:noFill/>
          <a:ln>
            <a:noFill/>
          </a:ln>
        </p:spPr>
        <p:txBody>
          <a:bodyPr spcFirstLastPara="1" wrap="square" lIns="0" tIns="0" rIns="0" bIns="0" anchor="t" anchorCtr="0">
            <a:noAutofit/>
          </a:bodyPr>
          <a:lstStyle/>
          <a:p>
            <a:pPr marL="0" indent="0">
              <a:lnSpc>
                <a:spcPct val="115000"/>
              </a:lnSpc>
              <a:spcBef>
                <a:spcPts val="1600"/>
              </a:spcBef>
            </a:pPr>
            <a:r>
              <a:rPr lang="en" sz="1733" dirty="0">
                <a:solidFill>
                  <a:srgbClr val="000000"/>
                </a:solidFill>
                <a:highlight>
                  <a:srgbClr val="FFFFFF"/>
                </a:highlight>
              </a:rPr>
              <a:t>Community Settings: Screening Tests for hx of TBI</a:t>
            </a:r>
            <a:endParaRPr sz="1733" dirty="0">
              <a:solidFill>
                <a:srgbClr val="000000"/>
              </a:solidFill>
              <a:highlight>
                <a:srgbClr val="FFFFFF"/>
              </a:highlight>
            </a:endParaRPr>
          </a:p>
          <a:p>
            <a:pPr indent="-440256">
              <a:lnSpc>
                <a:spcPct val="115000"/>
              </a:lnSpc>
              <a:spcBef>
                <a:spcPts val="1600"/>
              </a:spcBef>
              <a:buClr>
                <a:srgbClr val="000000"/>
              </a:buClr>
              <a:buSzPts val="1600"/>
              <a:buFont typeface="Lora"/>
              <a:buChar char="●"/>
            </a:pPr>
            <a:r>
              <a:rPr lang="en" dirty="0">
                <a:solidFill>
                  <a:srgbClr val="000000"/>
                </a:solidFill>
              </a:rPr>
              <a:t>OSU TBI-ID:</a:t>
            </a:r>
            <a:r>
              <a:rPr lang="en" b="0" dirty="0">
                <a:solidFill>
                  <a:srgbClr val="000000"/>
                </a:solidFill>
              </a:rPr>
              <a:t> </a:t>
            </a:r>
            <a:r>
              <a:rPr lang="en" sz="1867" b="0" dirty="0">
                <a:solidFill>
                  <a:srgbClr val="000000"/>
                </a:solidFill>
              </a:rPr>
              <a:t>For lifetime TBI history screening. Detects 50% more TBIs than brief screens. </a:t>
            </a:r>
            <a:r>
              <a:rPr lang="en" sz="1867" dirty="0">
                <a:solidFill>
                  <a:srgbClr val="000000"/>
                </a:solidFill>
                <a:highlight>
                  <a:srgbClr val="FFFFFF"/>
                </a:highlight>
              </a:rPr>
              <a:t>Specifically includes questions about loss of consciousness from drug overdose</a:t>
            </a:r>
            <a:endParaRPr sz="1867" dirty="0">
              <a:solidFill>
                <a:srgbClr val="000000"/>
              </a:solidFill>
              <a:highlight>
                <a:srgbClr val="FFFFFF"/>
              </a:highlight>
            </a:endParaRPr>
          </a:p>
          <a:p>
            <a:pPr indent="-423323">
              <a:lnSpc>
                <a:spcPct val="115000"/>
              </a:lnSpc>
              <a:spcBef>
                <a:spcPts val="2400"/>
              </a:spcBef>
              <a:buClr>
                <a:srgbClr val="000000"/>
              </a:buClr>
              <a:buSzPts val="1400"/>
              <a:buFont typeface="Lora"/>
              <a:buChar char="●"/>
            </a:pPr>
            <a:r>
              <a:rPr lang="en" sz="1867" dirty="0">
                <a:solidFill>
                  <a:srgbClr val="000000"/>
                </a:solidFill>
                <a:highlight>
                  <a:srgbClr val="FFFFFF"/>
                </a:highlight>
              </a:rPr>
              <a:t>Brain Injury Screening Questionnaire (BISQ)</a:t>
            </a:r>
            <a:r>
              <a:rPr lang="en" sz="1867" b="0" dirty="0">
                <a:solidFill>
                  <a:srgbClr val="000000"/>
                </a:solidFill>
                <a:highlight>
                  <a:srgbClr val="FFFFFF"/>
                </a:highlight>
              </a:rPr>
              <a:t>: </a:t>
            </a:r>
            <a:r>
              <a:rPr lang="en" sz="1867" b="0" dirty="0">
                <a:solidFill>
                  <a:srgbClr val="292B2C"/>
                </a:solidFill>
                <a:highlight>
                  <a:srgbClr val="FFFFFF"/>
                </a:highlight>
              </a:rPr>
              <a:t>Structured questionnaire that characterizes incidence and severity of lifetime exposure to head trauma and TBI. </a:t>
            </a:r>
            <a:endParaRPr dirty="0"/>
          </a:p>
          <a:p>
            <a:pPr indent="-423323">
              <a:lnSpc>
                <a:spcPct val="115000"/>
              </a:lnSpc>
              <a:spcBef>
                <a:spcPts val="2400"/>
              </a:spcBef>
              <a:buClr>
                <a:srgbClr val="000000"/>
              </a:buClr>
              <a:buSzPts val="1400"/>
              <a:buFont typeface="Lora"/>
              <a:buChar char="●"/>
            </a:pPr>
            <a:r>
              <a:rPr lang="en" sz="1867" dirty="0">
                <a:solidFill>
                  <a:srgbClr val="000000"/>
                </a:solidFill>
                <a:highlight>
                  <a:schemeClr val="lt1"/>
                </a:highlight>
              </a:rPr>
              <a:t>Brain Injury Screening Tool (BIST)</a:t>
            </a:r>
            <a:r>
              <a:rPr lang="en" sz="1867" b="0" dirty="0">
                <a:solidFill>
                  <a:srgbClr val="000000"/>
                </a:solidFill>
                <a:highlight>
                  <a:schemeClr val="lt1"/>
                </a:highlight>
              </a:rPr>
              <a:t>: 15-item tool with excellent validity for determining need for specialist referral </a:t>
            </a:r>
            <a:endParaRPr sz="1867" b="0" dirty="0">
              <a:solidFill>
                <a:srgbClr val="000000"/>
              </a:solidFill>
              <a:highlight>
                <a:schemeClr val="lt1"/>
              </a:highlight>
            </a:endParaRPr>
          </a:p>
          <a:p>
            <a:pPr indent="0">
              <a:lnSpc>
                <a:spcPct val="115000"/>
              </a:lnSpc>
              <a:spcBef>
                <a:spcPts val="1600"/>
              </a:spcBef>
            </a:pPr>
            <a:endParaRPr sz="1733" b="0" dirty="0">
              <a:solidFill>
                <a:srgbClr val="000000"/>
              </a:solidFill>
              <a:highlight>
                <a:srgbClr val="FFFFFF"/>
              </a:highlight>
            </a:endParaRPr>
          </a:p>
          <a:p>
            <a:pPr marL="0" indent="0">
              <a:spcBef>
                <a:spcPts val="1600"/>
              </a:spcBef>
            </a:pPr>
            <a:endParaRPr sz="2133" dirty="0"/>
          </a:p>
        </p:txBody>
      </p:sp>
      <p:pic>
        <p:nvPicPr>
          <p:cNvPr id="271" name="Google Shape;271;p20"/>
          <p:cNvPicPr preferRelativeResize="0"/>
          <p:nvPr/>
        </p:nvPicPr>
        <p:blipFill rotWithShape="1">
          <a:blip r:embed="rId3">
            <a:alphaModFix/>
          </a:blip>
          <a:srcRect/>
          <a:stretch/>
        </p:blipFill>
        <p:spPr>
          <a:xfrm>
            <a:off x="6647527" y="931954"/>
            <a:ext cx="5110547" cy="4091961"/>
          </a:xfrm>
          <a:prstGeom prst="rect">
            <a:avLst/>
          </a:prstGeom>
          <a:noFill/>
          <a:ln>
            <a:noFill/>
          </a:ln>
        </p:spPr>
      </p:pic>
      <p:sp>
        <p:nvSpPr>
          <p:cNvPr id="272" name="Google Shape;272;p20"/>
          <p:cNvSpPr txBox="1">
            <a:spLocks noGrp="1"/>
          </p:cNvSpPr>
          <p:nvPr>
            <p:ph type="title"/>
          </p:nvPr>
        </p:nvSpPr>
        <p:spPr>
          <a:xfrm>
            <a:off x="609600" y="-30857"/>
            <a:ext cx="10972800" cy="1143200"/>
          </a:xfrm>
          <a:prstGeom prst="rect">
            <a:avLst/>
          </a:prstGeom>
          <a:noFill/>
          <a:ln>
            <a:noFill/>
          </a:ln>
        </p:spPr>
        <p:txBody>
          <a:bodyPr spcFirstLastPara="1" wrap="square" lIns="121900" tIns="60933" rIns="121900" bIns="60933" anchor="ctr" anchorCtr="0">
            <a:noAutofit/>
          </a:bodyPr>
          <a:lstStyle/>
          <a:p>
            <a:r>
              <a:rPr lang="en" sz="1867" dirty="0">
                <a:solidFill>
                  <a:schemeClr val="dk1"/>
                </a:solidFill>
              </a:rPr>
              <a:t>Diagnosis &amp; Screening</a:t>
            </a:r>
            <a:endParaRPr sz="1867" dirty="0">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609600" y="2596237"/>
            <a:ext cx="10972800" cy="1143200"/>
          </a:xfrm>
          <a:prstGeom prst="rect">
            <a:avLst/>
          </a:prstGeom>
          <a:noFill/>
          <a:ln>
            <a:noFill/>
          </a:ln>
        </p:spPr>
        <p:txBody>
          <a:bodyPr spcFirstLastPara="1" wrap="square" lIns="121900" tIns="60933" rIns="121900" bIns="60933" anchor="ctr" anchorCtr="0">
            <a:noAutofit/>
          </a:bodyPr>
          <a:lstStyle/>
          <a:p>
            <a:pPr algn="ctr">
              <a:buSzPts val="2200"/>
            </a:pPr>
            <a:r>
              <a:rPr lang="en" b="1" dirty="0">
                <a:solidFill>
                  <a:srgbClr val="000000"/>
                </a:solidFill>
              </a:rPr>
              <a:t>Symptoms &amp; Sequelae, Recovery, and Prognosis</a:t>
            </a:r>
            <a:endParaRPr b="1" dirty="0">
              <a:solidFill>
                <a:srgbClr val="000000"/>
              </a:solidFill>
            </a:endParaRPr>
          </a:p>
          <a:p>
            <a:pPr algn="ctr">
              <a:buSzPts val="2200"/>
            </a:pPr>
            <a:br>
              <a:rPr lang="en-US" dirty="0">
                <a:solidFill>
                  <a:schemeClr val="lt1"/>
                </a:solidFill>
              </a:rPr>
            </a:br>
            <a:endParaRPr dirty="0">
              <a:solidFill>
                <a:schemeClr val="lt1"/>
              </a:solidFill>
            </a:endParaRPr>
          </a:p>
        </p:txBody>
      </p:sp>
      <p:pic>
        <p:nvPicPr>
          <p:cNvPr id="72" name="Google Shape;72;p16"/>
          <p:cNvPicPr preferRelativeResize="0"/>
          <p:nvPr/>
        </p:nvPicPr>
        <p:blipFill>
          <a:blip r:embed="rId3">
            <a:alphaModFix/>
          </a:blip>
          <a:stretch>
            <a:fillRect/>
          </a:stretch>
        </p:blipFill>
        <p:spPr>
          <a:xfrm>
            <a:off x="9442067" y="109600"/>
            <a:ext cx="2608767" cy="899067"/>
          </a:xfrm>
          <a:prstGeom prst="rect">
            <a:avLst/>
          </a:prstGeom>
          <a:noFill/>
          <a:ln w="28575">
            <a:solidFill>
              <a:srgbClr val="C00000"/>
            </a:solidFill>
          </a:ln>
        </p:spPr>
      </p:pic>
      <p:pic>
        <p:nvPicPr>
          <p:cNvPr id="73" name="Google Shape;73;p16"/>
          <p:cNvPicPr preferRelativeResize="0"/>
          <p:nvPr/>
        </p:nvPicPr>
        <p:blipFill>
          <a:blip r:embed="rId4">
            <a:alphaModFix/>
          </a:blip>
          <a:stretch>
            <a:fillRect/>
          </a:stretch>
        </p:blipFill>
        <p:spPr>
          <a:xfrm>
            <a:off x="70601" y="6028333"/>
            <a:ext cx="1685633" cy="758867"/>
          </a:xfrm>
          <a:prstGeom prst="rect">
            <a:avLst/>
          </a:prstGeom>
          <a:noFill/>
          <a:ln>
            <a:noFill/>
          </a:ln>
        </p:spPr>
      </p:pic>
      <p:sp>
        <p:nvSpPr>
          <p:cNvPr id="2" name="TextBox 1">
            <a:extLst>
              <a:ext uri="{FF2B5EF4-FFF2-40B4-BE49-F238E27FC236}">
                <a16:creationId xmlns:a16="http://schemas.microsoft.com/office/drawing/2014/main" id="{E5DA0B48-92A6-568C-B964-7AA67326DDF5}"/>
              </a:ext>
            </a:extLst>
          </p:cNvPr>
          <p:cNvSpPr txBox="1"/>
          <p:nvPr/>
        </p:nvSpPr>
        <p:spPr>
          <a:xfrm>
            <a:off x="8306719" y="5838505"/>
            <a:ext cx="3744116" cy="379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67" b="0" i="0" u="none" strike="noStrike" kern="0" cap="none" spc="0" normalizeH="0" baseline="0" noProof="0" dirty="0">
                <a:ln>
                  <a:noFill/>
                </a:ln>
                <a:solidFill>
                  <a:srgbClr val="000000"/>
                </a:solidFill>
                <a:effectLst/>
                <a:uLnTx/>
                <a:uFillTx/>
                <a:latin typeface="Arial"/>
                <a:cs typeface="Arial"/>
                <a:sym typeface="Arial"/>
              </a:rPr>
              <a:t>Presented by: Dr. Jessica </a:t>
            </a:r>
            <a:r>
              <a:rPr kumimoji="0" lang="en-US" sz="1867" b="0" i="0" u="none" strike="noStrike" kern="0" cap="none" spc="0" normalizeH="0" baseline="0" noProof="0" dirty="0" err="1">
                <a:ln>
                  <a:noFill/>
                </a:ln>
                <a:solidFill>
                  <a:srgbClr val="000000"/>
                </a:solidFill>
                <a:effectLst/>
                <a:uLnTx/>
                <a:uFillTx/>
                <a:latin typeface="Arial"/>
                <a:cs typeface="Arial"/>
                <a:sym typeface="Arial"/>
              </a:rPr>
              <a:t>Rivetz</a:t>
            </a: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433916" y="452437"/>
            <a:ext cx="9925200" cy="903200"/>
          </a:xfrm>
          <a:prstGeom prst="rect">
            <a:avLst/>
          </a:prstGeom>
          <a:noFill/>
          <a:ln>
            <a:noFill/>
          </a:ln>
        </p:spPr>
        <p:txBody>
          <a:bodyPr spcFirstLastPara="1" wrap="square" lIns="0" tIns="0" rIns="0" bIns="0" anchor="t" anchorCtr="0">
            <a:noAutofit/>
          </a:bodyPr>
          <a:lstStyle/>
          <a:p>
            <a:pPr>
              <a:buSzPts val="3600"/>
            </a:pPr>
            <a:r>
              <a:rPr lang="en" sz="1800" b="1" dirty="0">
                <a:solidFill>
                  <a:srgbClr val="000000"/>
                </a:solidFill>
              </a:rPr>
              <a:t>Possible Medical/Neurological Complications Associated with Brain Injury</a:t>
            </a:r>
            <a:endParaRPr sz="1800" b="1" dirty="0">
              <a:solidFill>
                <a:srgbClr val="000000"/>
              </a:solidFill>
            </a:endParaRPr>
          </a:p>
        </p:txBody>
      </p:sp>
      <p:sp>
        <p:nvSpPr>
          <p:cNvPr id="80" name="Google Shape;80;p17"/>
          <p:cNvSpPr txBox="1">
            <a:spLocks noGrp="1"/>
          </p:cNvSpPr>
          <p:nvPr>
            <p:ph type="body" idx="1"/>
          </p:nvPr>
        </p:nvSpPr>
        <p:spPr>
          <a:xfrm>
            <a:off x="367200" y="1371600"/>
            <a:ext cx="5728800" cy="4114800"/>
          </a:xfrm>
          <a:prstGeom prst="rect">
            <a:avLst/>
          </a:prstGeom>
          <a:noFill/>
          <a:ln>
            <a:noFill/>
          </a:ln>
        </p:spPr>
        <p:txBody>
          <a:bodyPr spcFirstLastPara="1" wrap="square" lIns="0" tIns="0" rIns="0" bIns="0" anchor="t" anchorCtr="0">
            <a:noAutofit/>
          </a:bodyPr>
          <a:lstStyle/>
          <a:p>
            <a:pPr marL="0" indent="0">
              <a:lnSpc>
                <a:spcPct val="80000"/>
              </a:lnSpc>
              <a:buSzPts val="1400"/>
            </a:pPr>
            <a:endParaRPr sz="2667" dirty="0">
              <a:solidFill>
                <a:schemeClr val="lt1"/>
              </a:solidFill>
            </a:endParaRPr>
          </a:p>
          <a:p>
            <a:pPr marL="0" indent="0">
              <a:lnSpc>
                <a:spcPct val="80000"/>
              </a:lnSpc>
              <a:buSzPts val="1400"/>
            </a:pPr>
            <a:r>
              <a:rPr lang="en" sz="2133" dirty="0">
                <a:solidFill>
                  <a:srgbClr val="000000"/>
                </a:solidFill>
              </a:rPr>
              <a:t>Increases in intracranial pressure (ICP)</a:t>
            </a:r>
            <a:endParaRPr sz="2667" dirty="0">
              <a:solidFill>
                <a:srgbClr val="000000"/>
              </a:solidFill>
            </a:endParaRPr>
          </a:p>
          <a:p>
            <a:pPr marL="0" indent="0">
              <a:lnSpc>
                <a:spcPct val="80000"/>
              </a:lnSpc>
              <a:buSzPts val="1600"/>
            </a:pPr>
            <a:endParaRPr sz="2133" dirty="0">
              <a:solidFill>
                <a:srgbClr val="000000"/>
              </a:solidFill>
            </a:endParaRPr>
          </a:p>
          <a:p>
            <a:pPr marL="0" indent="0">
              <a:lnSpc>
                <a:spcPct val="80000"/>
              </a:lnSpc>
              <a:buSzPts val="1600"/>
            </a:pPr>
            <a:r>
              <a:rPr lang="en" sz="2133" dirty="0">
                <a:solidFill>
                  <a:srgbClr val="000000"/>
                </a:solidFill>
              </a:rPr>
              <a:t>Post-traumatic hydrocephalus</a:t>
            </a:r>
            <a:r>
              <a:rPr lang="en" sz="2133" i="1" dirty="0">
                <a:solidFill>
                  <a:srgbClr val="000000"/>
                </a:solidFill>
              </a:rPr>
              <a:t> </a:t>
            </a:r>
            <a:r>
              <a:rPr lang="en" sz="2133" dirty="0">
                <a:solidFill>
                  <a:srgbClr val="000000"/>
                </a:solidFill>
              </a:rPr>
              <a:t>(PTH) </a:t>
            </a:r>
            <a:endParaRPr sz="2667" dirty="0">
              <a:solidFill>
                <a:srgbClr val="000000"/>
              </a:solidFill>
            </a:endParaRPr>
          </a:p>
          <a:p>
            <a:pPr marL="0" indent="0">
              <a:lnSpc>
                <a:spcPct val="80000"/>
              </a:lnSpc>
              <a:buSzPts val="1600"/>
            </a:pPr>
            <a:endParaRPr sz="2133" u="sng" dirty="0">
              <a:solidFill>
                <a:srgbClr val="000000"/>
              </a:solidFill>
            </a:endParaRPr>
          </a:p>
          <a:p>
            <a:pPr marL="0" indent="0">
              <a:lnSpc>
                <a:spcPct val="80000"/>
              </a:lnSpc>
              <a:buSzPts val="1400"/>
            </a:pPr>
            <a:r>
              <a:rPr lang="en" sz="2133" dirty="0">
                <a:solidFill>
                  <a:srgbClr val="000000"/>
                </a:solidFill>
              </a:rPr>
              <a:t>Hypertension</a:t>
            </a:r>
            <a:endParaRPr sz="2133" dirty="0">
              <a:solidFill>
                <a:srgbClr val="000000"/>
              </a:solidFill>
            </a:endParaRPr>
          </a:p>
          <a:p>
            <a:pPr marL="0" indent="0">
              <a:lnSpc>
                <a:spcPct val="80000"/>
              </a:lnSpc>
              <a:buSzPts val="1400"/>
            </a:pPr>
            <a:endParaRPr sz="2133" dirty="0">
              <a:solidFill>
                <a:srgbClr val="000000"/>
              </a:solidFill>
            </a:endParaRPr>
          </a:p>
          <a:p>
            <a:pPr marL="0" indent="0">
              <a:lnSpc>
                <a:spcPct val="80000"/>
              </a:lnSpc>
              <a:buSzPts val="1400"/>
            </a:pPr>
            <a:r>
              <a:rPr lang="en" sz="2133" dirty="0">
                <a:solidFill>
                  <a:srgbClr val="000000"/>
                </a:solidFill>
              </a:rPr>
              <a:t>Dysautonomia</a:t>
            </a:r>
            <a:endParaRPr sz="2133" dirty="0">
              <a:solidFill>
                <a:srgbClr val="000000"/>
              </a:solidFill>
            </a:endParaRPr>
          </a:p>
          <a:p>
            <a:pPr marL="0" indent="0">
              <a:lnSpc>
                <a:spcPct val="80000"/>
              </a:lnSpc>
              <a:buSzPts val="1400"/>
            </a:pPr>
            <a:endParaRPr sz="2133" dirty="0">
              <a:solidFill>
                <a:srgbClr val="000000"/>
              </a:solidFill>
            </a:endParaRPr>
          </a:p>
          <a:p>
            <a:pPr marL="0" indent="0">
              <a:lnSpc>
                <a:spcPct val="80000"/>
              </a:lnSpc>
              <a:buSzPts val="1400"/>
            </a:pPr>
            <a:r>
              <a:rPr lang="en" sz="2133" dirty="0">
                <a:solidFill>
                  <a:srgbClr val="000000"/>
                </a:solidFill>
              </a:rPr>
              <a:t>Post-traumatic seizures </a:t>
            </a:r>
            <a:endParaRPr sz="2133" dirty="0">
              <a:solidFill>
                <a:srgbClr val="000000"/>
              </a:solidFill>
            </a:endParaRPr>
          </a:p>
          <a:p>
            <a:pPr marL="0" indent="0">
              <a:lnSpc>
                <a:spcPct val="80000"/>
              </a:lnSpc>
              <a:buSzPts val="1400"/>
            </a:pPr>
            <a:endParaRPr sz="2133" dirty="0">
              <a:solidFill>
                <a:srgbClr val="000000"/>
              </a:solidFill>
            </a:endParaRPr>
          </a:p>
          <a:p>
            <a:pPr marL="0" indent="0">
              <a:lnSpc>
                <a:spcPct val="80000"/>
              </a:lnSpc>
              <a:buSzPts val="1400"/>
            </a:pPr>
            <a:r>
              <a:rPr lang="en" sz="2133" dirty="0">
                <a:solidFill>
                  <a:srgbClr val="000000"/>
                </a:solidFill>
              </a:rPr>
              <a:t>Deep venous thrombosis (DVT) </a:t>
            </a:r>
            <a:endParaRPr sz="2133" dirty="0">
              <a:solidFill>
                <a:srgbClr val="000000"/>
              </a:solidFill>
            </a:endParaRPr>
          </a:p>
          <a:p>
            <a:pPr marL="0" indent="0">
              <a:lnSpc>
                <a:spcPct val="80000"/>
              </a:lnSpc>
              <a:buSzPts val="1400"/>
            </a:pPr>
            <a:endParaRPr sz="2133" dirty="0">
              <a:solidFill>
                <a:srgbClr val="000000"/>
              </a:solidFill>
            </a:endParaRPr>
          </a:p>
          <a:p>
            <a:pPr marL="0" indent="0">
              <a:lnSpc>
                <a:spcPct val="80000"/>
              </a:lnSpc>
              <a:buSzPts val="1400"/>
            </a:pPr>
            <a:r>
              <a:rPr lang="en" sz="2133" dirty="0">
                <a:solidFill>
                  <a:srgbClr val="000000"/>
                </a:solidFill>
              </a:rPr>
              <a:t>Malnutrition </a:t>
            </a:r>
            <a:endParaRPr sz="2133" dirty="0">
              <a:solidFill>
                <a:srgbClr val="000000"/>
              </a:solidFill>
            </a:endParaRPr>
          </a:p>
          <a:p>
            <a:pPr marL="0" indent="0">
              <a:lnSpc>
                <a:spcPct val="80000"/>
              </a:lnSpc>
              <a:buSzPts val="1400"/>
            </a:pPr>
            <a:endParaRPr sz="2133" dirty="0">
              <a:solidFill>
                <a:srgbClr val="000000"/>
              </a:solidFill>
            </a:endParaRPr>
          </a:p>
          <a:p>
            <a:pPr marL="0" indent="0">
              <a:lnSpc>
                <a:spcPct val="80000"/>
              </a:lnSpc>
              <a:buSzPts val="1400"/>
            </a:pPr>
            <a:r>
              <a:rPr lang="en" sz="2133" dirty="0">
                <a:solidFill>
                  <a:srgbClr val="000000"/>
                </a:solidFill>
              </a:rPr>
              <a:t>Bowel related issues </a:t>
            </a:r>
            <a:endParaRPr sz="2133" dirty="0">
              <a:solidFill>
                <a:srgbClr val="000000"/>
              </a:solidFill>
            </a:endParaRPr>
          </a:p>
          <a:p>
            <a:pPr marL="0" indent="0">
              <a:lnSpc>
                <a:spcPct val="80000"/>
              </a:lnSpc>
              <a:buSzPts val="1400"/>
            </a:pPr>
            <a:endParaRPr sz="2133" dirty="0">
              <a:solidFill>
                <a:srgbClr val="000000"/>
              </a:solidFill>
            </a:endParaRPr>
          </a:p>
          <a:p>
            <a:pPr marL="0" indent="0">
              <a:buSzPts val="2400"/>
            </a:pPr>
            <a:r>
              <a:rPr lang="en" sz="2133" dirty="0">
                <a:solidFill>
                  <a:srgbClr val="000000"/>
                </a:solidFill>
              </a:rPr>
              <a:t> </a:t>
            </a:r>
            <a:endParaRPr sz="2667" dirty="0">
              <a:solidFill>
                <a:srgbClr val="000000"/>
              </a:solidFill>
            </a:endParaRPr>
          </a:p>
          <a:p>
            <a:pPr marL="0" indent="0">
              <a:buSzPts val="2400"/>
            </a:pPr>
            <a:endParaRPr dirty="0">
              <a:solidFill>
                <a:schemeClr val="lt1"/>
              </a:solidFill>
            </a:endParaRPr>
          </a:p>
          <a:p>
            <a:pPr marL="0" indent="0">
              <a:lnSpc>
                <a:spcPct val="80000"/>
              </a:lnSpc>
              <a:buSzPts val="1400"/>
            </a:pPr>
            <a:endParaRPr sz="2667" b="1" dirty="0">
              <a:solidFill>
                <a:schemeClr val="lt1"/>
              </a:solidFill>
            </a:endParaRPr>
          </a:p>
          <a:p>
            <a:pPr marL="0" indent="0">
              <a:lnSpc>
                <a:spcPct val="80000"/>
              </a:lnSpc>
              <a:buSzPts val="1400"/>
            </a:pPr>
            <a:endParaRPr dirty="0">
              <a:solidFill>
                <a:schemeClr val="lt1"/>
              </a:solidFill>
            </a:endParaRPr>
          </a:p>
        </p:txBody>
      </p:sp>
      <p:sp>
        <p:nvSpPr>
          <p:cNvPr id="81" name="Google Shape;81;p17"/>
          <p:cNvSpPr txBox="1"/>
          <p:nvPr/>
        </p:nvSpPr>
        <p:spPr>
          <a:xfrm>
            <a:off x="5837200" y="1299947"/>
            <a:ext cx="6061200" cy="4496768"/>
          </a:xfrm>
          <a:prstGeom prst="rect">
            <a:avLst/>
          </a:prstGeom>
          <a:noFill/>
          <a:ln>
            <a:noFill/>
          </a:ln>
        </p:spPr>
        <p:txBody>
          <a:bodyPr spcFirstLastPara="1" wrap="square" lIns="121900" tIns="121900" rIns="121900" bIns="121900" anchor="t" anchorCtr="0">
            <a:spAutoFit/>
          </a:bodyPr>
          <a:lstStyle/>
          <a:p>
            <a:pPr marL="0" marR="0" lvl="0" indent="0" algn="l" defTabSz="1219170" rtl="0" eaLnBrk="1" fontAlgn="auto" latinLnBrk="0" hangingPunct="1">
              <a:lnSpc>
                <a:spcPct val="80000"/>
              </a:lnSpc>
              <a:spcBef>
                <a:spcPts val="0"/>
              </a:spcBef>
              <a:spcAft>
                <a:spcPts val="0"/>
              </a:spcAft>
              <a:buClr>
                <a:srgbClr val="000000"/>
              </a:buClr>
              <a:buSzPts val="1500"/>
              <a:buFont typeface="Arial"/>
              <a:buNone/>
              <a:tabLst/>
              <a:defRPr/>
            </a:pPr>
            <a:endParaRPr kumimoji="0" sz="2267" b="0" i="0" u="none" strike="noStrike" kern="0" cap="none" spc="0" normalizeH="0" baseline="0" noProof="0" dirty="0">
              <a:ln>
                <a:noFill/>
              </a:ln>
              <a:solidFill>
                <a:srgbClr val="FFFFFF"/>
              </a:solidFill>
              <a:effectLst/>
              <a:uLnTx/>
              <a:uFillTx/>
              <a:latin typeface="Arial"/>
              <a:cs typeface="Arial"/>
              <a:sym typeface="Arial"/>
            </a:endParaRPr>
          </a:p>
          <a:p>
            <a:pPr marL="0" marR="0" lvl="0" indent="0" algn="l" defTabSz="1219170" rtl="0" eaLnBrk="1" fontAlgn="auto" latinLnBrk="0" hangingPunct="1">
              <a:lnSpc>
                <a:spcPct val="80000"/>
              </a:lnSpc>
              <a:spcBef>
                <a:spcPts val="0"/>
              </a:spcBef>
              <a:spcAft>
                <a:spcPts val="0"/>
              </a:spcAft>
              <a:buClr>
                <a:srgbClr val="000000"/>
              </a:buClr>
              <a:buSzPts val="1400"/>
              <a:buFont typeface="Arial"/>
              <a:buNone/>
              <a:tabLst/>
              <a:defRPr/>
            </a:pPr>
            <a:r>
              <a:rPr kumimoji="0" lang="en" sz="2133" b="0" i="0" u="none" strike="noStrike" kern="0" cap="none" spc="0" normalizeH="0" baseline="0" noProof="0" dirty="0">
                <a:ln>
                  <a:noFill/>
                </a:ln>
                <a:solidFill>
                  <a:srgbClr val="000000"/>
                </a:solidFill>
                <a:effectLst/>
                <a:uLnTx/>
                <a:uFillTx/>
                <a:latin typeface="Arial"/>
                <a:cs typeface="Arial"/>
                <a:sym typeface="Arial"/>
              </a:rPr>
              <a:t>Pressure ulcers </a:t>
            </a:r>
            <a:endParaRPr kumimoji="0" sz="2133"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1219170" rtl="0" eaLnBrk="1" fontAlgn="auto" latinLnBrk="0" hangingPunct="1">
              <a:lnSpc>
                <a:spcPct val="80000"/>
              </a:lnSpc>
              <a:spcBef>
                <a:spcPts val="0"/>
              </a:spcBef>
              <a:spcAft>
                <a:spcPts val="0"/>
              </a:spcAft>
              <a:buClr>
                <a:srgbClr val="000000"/>
              </a:buClr>
              <a:buSzPts val="1400"/>
              <a:buFont typeface="Arial"/>
              <a:buNone/>
              <a:tabLst/>
              <a:defRPr/>
            </a:pPr>
            <a:endParaRPr kumimoji="0" sz="2133"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1219170" rtl="0" eaLnBrk="1" fontAlgn="auto" latinLnBrk="0" hangingPunct="1">
              <a:lnSpc>
                <a:spcPct val="80000"/>
              </a:lnSpc>
              <a:spcBef>
                <a:spcPts val="0"/>
              </a:spcBef>
              <a:spcAft>
                <a:spcPts val="0"/>
              </a:spcAft>
              <a:buClr>
                <a:srgbClr val="000000"/>
              </a:buClr>
              <a:buSzPts val="1400"/>
              <a:buFont typeface="Arial"/>
              <a:buNone/>
              <a:tabLst/>
              <a:defRPr/>
            </a:pPr>
            <a:r>
              <a:rPr kumimoji="0" lang="en" sz="2133" b="0" i="0" u="none" strike="noStrike" kern="0" cap="none" spc="0" normalizeH="0" baseline="0" noProof="0" dirty="0">
                <a:ln>
                  <a:noFill/>
                </a:ln>
                <a:solidFill>
                  <a:srgbClr val="000000"/>
                </a:solidFill>
                <a:effectLst/>
                <a:uLnTx/>
                <a:uFillTx/>
                <a:latin typeface="Arial"/>
                <a:cs typeface="Arial"/>
                <a:sym typeface="Arial"/>
              </a:rPr>
              <a:t>Endocrine dysfunction </a:t>
            </a:r>
            <a:endParaRPr kumimoji="0" sz="2133"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1219170" rtl="0" eaLnBrk="1" fontAlgn="auto" latinLnBrk="0" hangingPunct="1">
              <a:lnSpc>
                <a:spcPct val="80000"/>
              </a:lnSpc>
              <a:spcBef>
                <a:spcPts val="0"/>
              </a:spcBef>
              <a:spcAft>
                <a:spcPts val="0"/>
              </a:spcAft>
              <a:buClr>
                <a:srgbClr val="000000"/>
              </a:buClr>
              <a:buSzPts val="1400"/>
              <a:buFont typeface="Arial"/>
              <a:buNone/>
              <a:tabLst/>
              <a:defRPr/>
            </a:pPr>
            <a:endParaRPr kumimoji="0" sz="2133"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1219170" rtl="0" eaLnBrk="1" fontAlgn="auto" latinLnBrk="0" hangingPunct="1">
              <a:lnSpc>
                <a:spcPct val="80000"/>
              </a:lnSpc>
              <a:spcBef>
                <a:spcPts val="0"/>
              </a:spcBef>
              <a:spcAft>
                <a:spcPts val="0"/>
              </a:spcAft>
              <a:buClr>
                <a:srgbClr val="000000"/>
              </a:buClr>
              <a:buSzPts val="1400"/>
              <a:buFont typeface="Arial"/>
              <a:buNone/>
              <a:tabLst/>
              <a:defRPr/>
            </a:pPr>
            <a:r>
              <a:rPr kumimoji="0" lang="en" sz="2133" b="0" i="0" u="none" strike="noStrike" kern="0" cap="none" spc="0" normalizeH="0" baseline="0" noProof="0" dirty="0">
                <a:ln>
                  <a:noFill/>
                </a:ln>
                <a:solidFill>
                  <a:srgbClr val="000000"/>
                </a:solidFill>
                <a:effectLst/>
                <a:uLnTx/>
                <a:uFillTx/>
                <a:latin typeface="Arial"/>
                <a:cs typeface="Arial"/>
                <a:sym typeface="Arial"/>
              </a:rPr>
              <a:t>Heterotopic ossification (HO) </a:t>
            </a:r>
            <a:endParaRPr kumimoji="0" sz="2133"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1219170" rtl="0" eaLnBrk="1" fontAlgn="auto" latinLnBrk="0" hangingPunct="1">
              <a:lnSpc>
                <a:spcPct val="80000"/>
              </a:lnSpc>
              <a:spcBef>
                <a:spcPts val="0"/>
              </a:spcBef>
              <a:spcAft>
                <a:spcPts val="0"/>
              </a:spcAft>
              <a:buClr>
                <a:srgbClr val="000000"/>
              </a:buClr>
              <a:buSzPts val="1400"/>
              <a:buFont typeface="Arial"/>
              <a:buNone/>
              <a:tabLst/>
              <a:defRPr/>
            </a:pPr>
            <a:endParaRPr kumimoji="0" sz="2133"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1219170" rtl="0" eaLnBrk="1" fontAlgn="auto" latinLnBrk="0" hangingPunct="1">
              <a:lnSpc>
                <a:spcPct val="80000"/>
              </a:lnSpc>
              <a:spcBef>
                <a:spcPts val="0"/>
              </a:spcBef>
              <a:spcAft>
                <a:spcPts val="0"/>
              </a:spcAft>
              <a:buClr>
                <a:srgbClr val="000000"/>
              </a:buClr>
              <a:buSzPts val="1400"/>
              <a:buFont typeface="Arial"/>
              <a:buNone/>
              <a:tabLst/>
              <a:defRPr/>
            </a:pPr>
            <a:r>
              <a:rPr kumimoji="0" lang="en" sz="2133" b="0" i="0" u="none" strike="noStrike" kern="0" cap="none" spc="0" normalizeH="0" baseline="0" noProof="0" dirty="0">
                <a:ln>
                  <a:noFill/>
                </a:ln>
                <a:solidFill>
                  <a:srgbClr val="000000"/>
                </a:solidFill>
                <a:effectLst/>
                <a:uLnTx/>
                <a:uFillTx/>
                <a:latin typeface="Arial"/>
                <a:cs typeface="Arial"/>
                <a:sym typeface="Arial"/>
              </a:rPr>
              <a:t>Pathological laughter/crying </a:t>
            </a:r>
            <a:endParaRPr kumimoji="0" sz="2133"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1219170" rtl="0" eaLnBrk="1" fontAlgn="auto" latinLnBrk="0" hangingPunct="1">
              <a:lnSpc>
                <a:spcPct val="80000"/>
              </a:lnSpc>
              <a:spcBef>
                <a:spcPts val="0"/>
              </a:spcBef>
              <a:spcAft>
                <a:spcPts val="0"/>
              </a:spcAft>
              <a:buClr>
                <a:srgbClr val="000000"/>
              </a:buClr>
              <a:buSzPts val="1400"/>
              <a:buFont typeface="Arial"/>
              <a:buNone/>
              <a:tabLst/>
              <a:defRPr/>
            </a:pPr>
            <a:endParaRPr kumimoji="0" sz="2133"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1219170" rtl="0" eaLnBrk="1" fontAlgn="auto" latinLnBrk="0" hangingPunct="1">
              <a:lnSpc>
                <a:spcPct val="80000"/>
              </a:lnSpc>
              <a:spcBef>
                <a:spcPts val="0"/>
              </a:spcBef>
              <a:spcAft>
                <a:spcPts val="0"/>
              </a:spcAft>
              <a:buClr>
                <a:srgbClr val="000000"/>
              </a:buClr>
              <a:buSzPts val="1400"/>
              <a:buFont typeface="Arial"/>
              <a:buNone/>
              <a:tabLst/>
              <a:defRPr/>
            </a:pPr>
            <a:r>
              <a:rPr kumimoji="0" lang="en" sz="2133" b="0" i="0" u="none" strike="noStrike" kern="0" cap="none" spc="0" normalizeH="0" baseline="0" noProof="0" dirty="0">
                <a:ln>
                  <a:noFill/>
                </a:ln>
                <a:solidFill>
                  <a:srgbClr val="000000"/>
                </a:solidFill>
                <a:effectLst/>
                <a:uLnTx/>
                <a:uFillTx/>
                <a:latin typeface="Arial"/>
                <a:cs typeface="Arial"/>
                <a:sym typeface="Arial"/>
              </a:rPr>
              <a:t>Depression and post-traumatic stress disorder (PTSD) </a:t>
            </a:r>
            <a:endParaRPr kumimoji="0" sz="2133"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1219170" rtl="0" eaLnBrk="1" fontAlgn="auto" latinLnBrk="0" hangingPunct="1">
              <a:lnSpc>
                <a:spcPct val="80000"/>
              </a:lnSpc>
              <a:spcBef>
                <a:spcPts val="0"/>
              </a:spcBef>
              <a:spcAft>
                <a:spcPts val="0"/>
              </a:spcAft>
              <a:buClr>
                <a:srgbClr val="000000"/>
              </a:buClr>
              <a:buSzPts val="1400"/>
              <a:buFont typeface="Arial"/>
              <a:buNone/>
              <a:tabLst/>
              <a:defRPr/>
            </a:pPr>
            <a:endParaRPr kumimoji="0" sz="2133"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1219170" rtl="0" eaLnBrk="1" fontAlgn="auto" latinLnBrk="0" hangingPunct="1">
              <a:lnSpc>
                <a:spcPct val="80000"/>
              </a:lnSpc>
              <a:spcBef>
                <a:spcPts val="0"/>
              </a:spcBef>
              <a:spcAft>
                <a:spcPts val="0"/>
              </a:spcAft>
              <a:buClr>
                <a:srgbClr val="000000"/>
              </a:buClr>
              <a:buSzTx/>
              <a:buFont typeface="Arial"/>
              <a:buNone/>
              <a:tabLst/>
              <a:defRPr/>
            </a:pPr>
            <a:r>
              <a:rPr kumimoji="0" lang="en" sz="2133" b="0" i="0" u="none" strike="noStrike" kern="0" cap="none" spc="0" normalizeH="0" baseline="0" noProof="0" dirty="0">
                <a:ln>
                  <a:noFill/>
                </a:ln>
                <a:solidFill>
                  <a:srgbClr val="000000"/>
                </a:solidFill>
                <a:effectLst/>
                <a:uLnTx/>
                <a:uFillTx/>
                <a:latin typeface="Arial"/>
                <a:cs typeface="Arial"/>
                <a:sym typeface="Arial"/>
              </a:rPr>
              <a:t>Urological dysfunction </a:t>
            </a:r>
            <a:endParaRPr kumimoji="0" sz="2133"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1219170" rtl="0" eaLnBrk="1" fontAlgn="auto" latinLnBrk="0" hangingPunct="1">
              <a:lnSpc>
                <a:spcPct val="80000"/>
              </a:lnSpc>
              <a:spcBef>
                <a:spcPts val="0"/>
              </a:spcBef>
              <a:spcAft>
                <a:spcPts val="0"/>
              </a:spcAft>
              <a:buClr>
                <a:srgbClr val="000000"/>
              </a:buClr>
              <a:buSzTx/>
              <a:buFont typeface="Arial"/>
              <a:buNone/>
              <a:tabLst/>
              <a:defRPr/>
            </a:pPr>
            <a:endParaRPr kumimoji="0" sz="2133"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1219170" rtl="0" eaLnBrk="1" fontAlgn="auto" latinLnBrk="0" hangingPunct="1">
              <a:lnSpc>
                <a:spcPct val="80000"/>
              </a:lnSpc>
              <a:spcBef>
                <a:spcPts val="0"/>
              </a:spcBef>
              <a:spcAft>
                <a:spcPts val="0"/>
              </a:spcAft>
              <a:buClr>
                <a:srgbClr val="000000"/>
              </a:buClr>
              <a:buSzTx/>
              <a:buFont typeface="Arial"/>
              <a:buNone/>
              <a:tabLst/>
              <a:defRPr/>
            </a:pPr>
            <a:r>
              <a:rPr kumimoji="0" lang="en" sz="2133" b="0" i="0" u="none" strike="noStrike" kern="0" cap="none" spc="0" normalizeH="0" baseline="0" noProof="0" dirty="0">
                <a:ln>
                  <a:noFill/>
                </a:ln>
                <a:solidFill>
                  <a:srgbClr val="000000"/>
                </a:solidFill>
                <a:effectLst/>
                <a:uLnTx/>
                <a:uFillTx/>
                <a:latin typeface="Arial"/>
                <a:cs typeface="Arial"/>
                <a:sym typeface="Arial"/>
              </a:rPr>
              <a:t>Spasticity</a:t>
            </a:r>
            <a:endParaRPr kumimoji="0" sz="2133"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1219170" rtl="0" eaLnBrk="1" fontAlgn="auto" latinLnBrk="0" hangingPunct="1">
              <a:lnSpc>
                <a:spcPct val="80000"/>
              </a:lnSpc>
              <a:spcBef>
                <a:spcPts val="0"/>
              </a:spcBef>
              <a:spcAft>
                <a:spcPts val="0"/>
              </a:spcAft>
              <a:buClr>
                <a:srgbClr val="000000"/>
              </a:buClr>
              <a:buSzPts val="1600"/>
              <a:buFont typeface="Arial"/>
              <a:buNone/>
              <a:tabLst/>
              <a:defRPr/>
            </a:pPr>
            <a:endParaRPr kumimoji="0" sz="2400" b="0" i="0" u="none" strike="noStrike" kern="0" cap="none" spc="0" normalizeH="0" baseline="0" noProof="0" dirty="0">
              <a:ln>
                <a:noFill/>
              </a:ln>
              <a:solidFill>
                <a:srgbClr val="FFFFFF"/>
              </a:solidFill>
              <a:effectLst/>
              <a:uLnTx/>
              <a:uFillTx/>
              <a:latin typeface="Arial"/>
              <a:cs typeface="Arial"/>
              <a:sym typeface="Arial"/>
            </a:endParaRPr>
          </a:p>
        </p:txBody>
      </p:sp>
      <p:pic>
        <p:nvPicPr>
          <p:cNvPr id="82" name="Google Shape;82;p17"/>
          <p:cNvPicPr preferRelativeResize="0"/>
          <p:nvPr/>
        </p:nvPicPr>
        <p:blipFill>
          <a:blip r:embed="rId3">
            <a:alphaModFix/>
          </a:blip>
          <a:stretch>
            <a:fillRect/>
          </a:stretch>
        </p:blipFill>
        <p:spPr>
          <a:xfrm>
            <a:off x="9442067" y="109600"/>
            <a:ext cx="2608767" cy="899067"/>
          </a:xfrm>
          <a:prstGeom prst="rect">
            <a:avLst/>
          </a:prstGeom>
          <a:noFill/>
          <a:ln w="28575">
            <a:solidFill>
              <a:srgbClr val="C00000"/>
            </a:solidFill>
          </a:ln>
        </p:spPr>
      </p:pic>
      <p:pic>
        <p:nvPicPr>
          <p:cNvPr id="83" name="Google Shape;83;p17"/>
          <p:cNvPicPr preferRelativeResize="0"/>
          <p:nvPr/>
        </p:nvPicPr>
        <p:blipFill>
          <a:blip r:embed="rId4">
            <a:alphaModFix/>
          </a:blip>
          <a:stretch>
            <a:fillRect/>
          </a:stretch>
        </p:blipFill>
        <p:spPr>
          <a:xfrm>
            <a:off x="70601" y="6028333"/>
            <a:ext cx="1685633" cy="75886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284316" y="325871"/>
            <a:ext cx="9925200" cy="903200"/>
          </a:xfrm>
          <a:prstGeom prst="rect">
            <a:avLst/>
          </a:prstGeom>
          <a:noFill/>
          <a:ln>
            <a:noFill/>
          </a:ln>
        </p:spPr>
        <p:txBody>
          <a:bodyPr spcFirstLastPara="1" wrap="square" lIns="0" tIns="0" rIns="0" bIns="0" anchor="t" anchorCtr="0">
            <a:noAutofit/>
          </a:bodyPr>
          <a:lstStyle/>
          <a:p>
            <a:pPr>
              <a:buSzPts val="3600"/>
            </a:pPr>
            <a:r>
              <a:rPr lang="en" sz="1867" dirty="0">
                <a:solidFill>
                  <a:srgbClr val="000000"/>
                </a:solidFill>
              </a:rPr>
              <a:t>Common Problems after Brain Injury</a:t>
            </a:r>
            <a:endParaRPr sz="133" dirty="0">
              <a:solidFill>
                <a:srgbClr val="000000"/>
              </a:solidFill>
            </a:endParaRPr>
          </a:p>
        </p:txBody>
      </p:sp>
      <p:sp>
        <p:nvSpPr>
          <p:cNvPr id="90" name="Google Shape;90;p18"/>
          <p:cNvSpPr txBox="1">
            <a:spLocks noGrp="1"/>
          </p:cNvSpPr>
          <p:nvPr>
            <p:ph type="body" idx="1"/>
          </p:nvPr>
        </p:nvSpPr>
        <p:spPr>
          <a:xfrm>
            <a:off x="3693631" y="850635"/>
            <a:ext cx="4017600" cy="4690800"/>
          </a:xfrm>
          <a:prstGeom prst="rect">
            <a:avLst/>
          </a:prstGeom>
          <a:noFill/>
          <a:ln w="76200" cap="flat" cmpd="sng">
            <a:solidFill>
              <a:srgbClr val="0000FF"/>
            </a:solidFill>
            <a:prstDash val="solid"/>
            <a:round/>
            <a:headEnd type="none" w="sm" len="sm"/>
            <a:tailEnd type="none" w="sm" len="sm"/>
          </a:ln>
        </p:spPr>
        <p:txBody>
          <a:bodyPr spcFirstLastPara="1" wrap="square" lIns="0" tIns="0" rIns="0" bIns="0" anchor="t" anchorCtr="0">
            <a:noAutofit/>
          </a:bodyPr>
          <a:lstStyle/>
          <a:p>
            <a:pPr marL="0" indent="0">
              <a:lnSpc>
                <a:spcPct val="90000"/>
              </a:lnSpc>
              <a:buSzPts val="2800"/>
            </a:pPr>
            <a:endParaRPr sz="1733" dirty="0">
              <a:solidFill>
                <a:schemeClr val="lt1"/>
              </a:solidFill>
            </a:endParaRPr>
          </a:p>
          <a:p>
            <a:pPr marL="0" indent="0" algn="ctr">
              <a:lnSpc>
                <a:spcPct val="90000"/>
              </a:lnSpc>
              <a:buSzPts val="2800"/>
            </a:pPr>
            <a:r>
              <a:rPr lang="en" sz="3467" b="1" dirty="0">
                <a:solidFill>
                  <a:srgbClr val="000000"/>
                </a:solidFill>
              </a:rPr>
              <a:t>Neurocognitive</a:t>
            </a:r>
            <a:endParaRPr sz="3467" b="1" dirty="0">
              <a:solidFill>
                <a:srgbClr val="000000"/>
              </a:solidFill>
            </a:endParaRPr>
          </a:p>
          <a:p>
            <a:pPr marL="0" indent="0">
              <a:lnSpc>
                <a:spcPct val="90000"/>
              </a:lnSpc>
              <a:buSzPts val="1000"/>
            </a:pPr>
            <a:endParaRPr sz="1067" b="1" dirty="0">
              <a:solidFill>
                <a:srgbClr val="000000"/>
              </a:solidFill>
            </a:endParaRPr>
          </a:p>
          <a:p>
            <a:pPr marL="302675" lvl="2" indent="-260343">
              <a:lnSpc>
                <a:spcPct val="115000"/>
              </a:lnSpc>
              <a:buClr>
                <a:schemeClr val="lt1"/>
              </a:buClr>
              <a:buSzPts val="1500"/>
            </a:pPr>
            <a:r>
              <a:rPr lang="en" b="0" i="0" u="none" dirty="0">
                <a:solidFill>
                  <a:srgbClr val="000000"/>
                </a:solidFill>
                <a:latin typeface="Arial"/>
                <a:ea typeface="Arial"/>
                <a:cs typeface="Arial"/>
                <a:sym typeface="Arial"/>
              </a:rPr>
              <a:t>Attention/concentration</a:t>
            </a:r>
            <a:endParaRPr sz="1333" dirty="0">
              <a:solidFill>
                <a:srgbClr val="000000"/>
              </a:solidFill>
            </a:endParaRPr>
          </a:p>
          <a:p>
            <a:pPr marL="302675" lvl="2" indent="-260343">
              <a:lnSpc>
                <a:spcPct val="115000"/>
              </a:lnSpc>
              <a:buClr>
                <a:schemeClr val="lt1"/>
              </a:buClr>
              <a:buSzPts val="1500"/>
            </a:pPr>
            <a:r>
              <a:rPr lang="en" b="0" i="0" u="none" dirty="0">
                <a:solidFill>
                  <a:srgbClr val="000000"/>
                </a:solidFill>
                <a:latin typeface="Arial"/>
                <a:ea typeface="Arial"/>
                <a:cs typeface="Arial"/>
                <a:sym typeface="Arial"/>
              </a:rPr>
              <a:t>Language</a:t>
            </a:r>
            <a:endParaRPr sz="1333" dirty="0">
              <a:solidFill>
                <a:srgbClr val="000000"/>
              </a:solidFill>
            </a:endParaRPr>
          </a:p>
          <a:p>
            <a:pPr marL="302675" lvl="2" indent="-260343">
              <a:lnSpc>
                <a:spcPct val="115000"/>
              </a:lnSpc>
              <a:buClr>
                <a:schemeClr val="lt1"/>
              </a:buClr>
              <a:buSzPts val="1500"/>
            </a:pPr>
            <a:r>
              <a:rPr lang="en" b="0" i="0" u="none" dirty="0">
                <a:solidFill>
                  <a:srgbClr val="000000"/>
                </a:solidFill>
                <a:latin typeface="Arial"/>
                <a:ea typeface="Arial"/>
                <a:cs typeface="Arial"/>
                <a:sym typeface="Arial"/>
              </a:rPr>
              <a:t>Awareness</a:t>
            </a:r>
            <a:endParaRPr sz="1333" dirty="0">
              <a:solidFill>
                <a:srgbClr val="000000"/>
              </a:solidFill>
            </a:endParaRPr>
          </a:p>
          <a:p>
            <a:pPr marL="302675" lvl="2" indent="-260343">
              <a:lnSpc>
                <a:spcPct val="115000"/>
              </a:lnSpc>
              <a:buClr>
                <a:schemeClr val="lt1"/>
              </a:buClr>
              <a:buSzPts val="1500"/>
            </a:pPr>
            <a:r>
              <a:rPr lang="en" b="0" i="0" u="none" dirty="0">
                <a:solidFill>
                  <a:srgbClr val="000000"/>
                </a:solidFill>
                <a:latin typeface="Arial"/>
                <a:ea typeface="Arial"/>
                <a:cs typeface="Arial"/>
                <a:sym typeface="Arial"/>
              </a:rPr>
              <a:t>Learning and Memory </a:t>
            </a:r>
            <a:endParaRPr sz="1333" dirty="0">
              <a:solidFill>
                <a:srgbClr val="000000"/>
              </a:solidFill>
            </a:endParaRPr>
          </a:p>
          <a:p>
            <a:pPr marL="302675" lvl="2" indent="-260343">
              <a:lnSpc>
                <a:spcPct val="115000"/>
              </a:lnSpc>
              <a:buClr>
                <a:schemeClr val="lt1"/>
              </a:buClr>
              <a:buSzPts val="1500"/>
            </a:pPr>
            <a:r>
              <a:rPr lang="en" b="0" i="0" u="none" dirty="0">
                <a:solidFill>
                  <a:srgbClr val="000000"/>
                </a:solidFill>
                <a:latin typeface="Arial"/>
                <a:ea typeface="Arial"/>
                <a:cs typeface="Arial"/>
                <a:sym typeface="Arial"/>
              </a:rPr>
              <a:t>Visuospatial skills</a:t>
            </a:r>
            <a:endParaRPr sz="1333" dirty="0">
              <a:solidFill>
                <a:srgbClr val="000000"/>
              </a:solidFill>
            </a:endParaRPr>
          </a:p>
          <a:p>
            <a:pPr marL="302675" lvl="2" indent="-260343">
              <a:lnSpc>
                <a:spcPct val="115000"/>
              </a:lnSpc>
              <a:buClr>
                <a:schemeClr val="lt1"/>
              </a:buClr>
              <a:buSzPts val="1500"/>
            </a:pPr>
            <a:r>
              <a:rPr lang="en" b="0" i="0" u="none" dirty="0">
                <a:solidFill>
                  <a:srgbClr val="000000"/>
                </a:solidFill>
                <a:latin typeface="Arial"/>
                <a:ea typeface="Arial"/>
                <a:cs typeface="Arial"/>
                <a:sym typeface="Arial"/>
              </a:rPr>
              <a:t>Executive skills</a:t>
            </a:r>
            <a:endParaRPr b="0" i="0" u="none" dirty="0">
              <a:solidFill>
                <a:srgbClr val="000000"/>
              </a:solidFill>
              <a:latin typeface="Arial"/>
              <a:ea typeface="Arial"/>
              <a:cs typeface="Arial"/>
              <a:sym typeface="Arial"/>
            </a:endParaRPr>
          </a:p>
          <a:p>
            <a:pPr marL="302675" lvl="2" indent="-260343">
              <a:lnSpc>
                <a:spcPct val="115000"/>
              </a:lnSpc>
              <a:buClr>
                <a:schemeClr val="lt1"/>
              </a:buClr>
              <a:buSzPts val="1500"/>
            </a:pPr>
            <a:r>
              <a:rPr lang="en" dirty="0">
                <a:solidFill>
                  <a:srgbClr val="000000"/>
                </a:solidFill>
              </a:rPr>
              <a:t>Vision Changes</a:t>
            </a:r>
            <a:endParaRPr dirty="0">
              <a:solidFill>
                <a:srgbClr val="000000"/>
              </a:solidFill>
            </a:endParaRPr>
          </a:p>
          <a:p>
            <a:pPr marL="302675" lvl="2" indent="-260343">
              <a:lnSpc>
                <a:spcPct val="115000"/>
              </a:lnSpc>
              <a:buClr>
                <a:schemeClr val="lt1"/>
              </a:buClr>
              <a:buSzPts val="1500"/>
            </a:pPr>
            <a:r>
              <a:rPr lang="en" dirty="0">
                <a:solidFill>
                  <a:srgbClr val="000000"/>
                </a:solidFill>
              </a:rPr>
              <a:t>Aspontaneity</a:t>
            </a:r>
            <a:endParaRPr dirty="0">
              <a:solidFill>
                <a:srgbClr val="000000"/>
              </a:solidFill>
            </a:endParaRPr>
          </a:p>
          <a:p>
            <a:pPr marL="302675" lvl="2" indent="-260343">
              <a:lnSpc>
                <a:spcPct val="115000"/>
              </a:lnSpc>
              <a:buClr>
                <a:schemeClr val="lt1"/>
              </a:buClr>
              <a:buSzPts val="1500"/>
            </a:pPr>
            <a:r>
              <a:rPr lang="en" dirty="0">
                <a:solidFill>
                  <a:srgbClr val="000000"/>
                </a:solidFill>
              </a:rPr>
              <a:t>Loss of Drive or Initiative </a:t>
            </a:r>
            <a:endParaRPr dirty="0">
              <a:solidFill>
                <a:srgbClr val="000000"/>
              </a:solidFill>
            </a:endParaRPr>
          </a:p>
          <a:p>
            <a:pPr marL="302675" lvl="2" indent="-260343">
              <a:lnSpc>
                <a:spcPct val="115000"/>
              </a:lnSpc>
              <a:buClr>
                <a:schemeClr val="lt1"/>
              </a:buClr>
              <a:buSzPts val="1500"/>
            </a:pPr>
            <a:r>
              <a:rPr lang="en" dirty="0">
                <a:solidFill>
                  <a:srgbClr val="000000"/>
                </a:solidFill>
              </a:rPr>
              <a:t>Inappropriate Social Responses</a:t>
            </a:r>
            <a:endParaRPr dirty="0">
              <a:solidFill>
                <a:srgbClr val="000000"/>
              </a:solidFill>
            </a:endParaRPr>
          </a:p>
          <a:p>
            <a:pPr marL="302675" lvl="2" indent="-133346">
              <a:lnSpc>
                <a:spcPct val="115000"/>
              </a:lnSpc>
              <a:buClr>
                <a:srgbClr val="0A0A0A"/>
              </a:buClr>
              <a:buSzPts val="1500"/>
              <a:buNone/>
            </a:pPr>
            <a:endParaRPr dirty="0">
              <a:solidFill>
                <a:schemeClr val="lt1"/>
              </a:solidFill>
            </a:endParaRPr>
          </a:p>
        </p:txBody>
      </p:sp>
      <p:sp>
        <p:nvSpPr>
          <p:cNvPr id="91" name="Google Shape;91;p18"/>
          <p:cNvSpPr txBox="1"/>
          <p:nvPr/>
        </p:nvSpPr>
        <p:spPr>
          <a:xfrm>
            <a:off x="235700" y="1422504"/>
            <a:ext cx="3123200" cy="4461181"/>
          </a:xfrm>
          <a:prstGeom prst="rect">
            <a:avLst/>
          </a:prstGeom>
          <a:noFill/>
          <a:ln w="76200" cap="flat" cmpd="sng">
            <a:solidFill>
              <a:srgbClr val="FFFF00"/>
            </a:solidFill>
            <a:prstDash val="solid"/>
            <a:round/>
            <a:headEnd type="none" w="sm" len="sm"/>
            <a:tailEnd type="none" w="sm" len="sm"/>
          </a:ln>
        </p:spPr>
        <p:txBody>
          <a:bodyPr spcFirstLastPara="1" wrap="square" lIns="121900" tIns="121900" rIns="121900" bIns="121900" anchor="t" anchorCtr="0">
            <a:spAutoFit/>
          </a:bodyPr>
          <a:lstStyle/>
          <a:p>
            <a:pPr marL="0" marR="0" lvl="0" indent="0" algn="ctr" defTabSz="1219170" rtl="0" eaLnBrk="1" fontAlgn="auto" latinLnBrk="0" hangingPunct="1">
              <a:lnSpc>
                <a:spcPct val="90000"/>
              </a:lnSpc>
              <a:spcBef>
                <a:spcPts val="0"/>
              </a:spcBef>
              <a:spcAft>
                <a:spcPts val="0"/>
              </a:spcAft>
              <a:buClr>
                <a:srgbClr val="000000"/>
              </a:buClr>
              <a:buSzPts val="2800"/>
              <a:buFont typeface="Arial"/>
              <a:buNone/>
              <a:tabLst/>
              <a:defRPr/>
            </a:pPr>
            <a:r>
              <a:rPr kumimoji="0" lang="en" sz="3733" b="1" i="0" u="none" strike="noStrike" kern="0" cap="none" spc="0" normalizeH="0" baseline="0" noProof="0" dirty="0">
                <a:ln>
                  <a:noFill/>
                </a:ln>
                <a:solidFill>
                  <a:srgbClr val="000000"/>
                </a:solidFill>
                <a:effectLst/>
                <a:uLnTx/>
                <a:uFillTx/>
                <a:latin typeface="Arial"/>
                <a:cs typeface="Arial"/>
                <a:sym typeface="Arial"/>
              </a:rPr>
              <a:t>Somatic</a:t>
            </a:r>
            <a:endParaRPr kumimoji="0" sz="3733" b="1" i="0" u="none" strike="noStrike" kern="0" cap="none" spc="0" normalizeH="0" baseline="0" noProof="0" dirty="0">
              <a:ln>
                <a:noFill/>
              </a:ln>
              <a:solidFill>
                <a:srgbClr val="000000"/>
              </a:solidFill>
              <a:effectLst/>
              <a:uLnTx/>
              <a:uFillTx/>
              <a:latin typeface="Arial"/>
              <a:cs typeface="Arial"/>
              <a:sym typeface="Arial"/>
            </a:endParaRPr>
          </a:p>
          <a:p>
            <a:pPr marL="609585" marR="0" lvl="0" indent="-423323" algn="l" defTabSz="1219170" rtl="0" eaLnBrk="1" fontAlgn="auto" latinLnBrk="0" hangingPunct="1">
              <a:lnSpc>
                <a:spcPct val="117000"/>
              </a:lnSpc>
              <a:spcBef>
                <a:spcPts val="0"/>
              </a:spcBef>
              <a:spcAft>
                <a:spcPts val="0"/>
              </a:spcAft>
              <a:buClr>
                <a:srgbClr val="FFFFFF"/>
              </a:buClr>
              <a:buSzPts val="1400"/>
              <a:buFont typeface="Arial"/>
              <a:buChar char="●"/>
              <a:tabLst/>
              <a:defRPr/>
            </a:pPr>
            <a:r>
              <a:rPr kumimoji="0" lang="en" sz="1867" b="0" i="0" u="none" strike="noStrike" kern="0" cap="none" spc="0" normalizeH="0" baseline="0" noProof="0" dirty="0">
                <a:ln>
                  <a:noFill/>
                </a:ln>
                <a:solidFill>
                  <a:srgbClr val="000000"/>
                </a:solidFill>
                <a:effectLst/>
                <a:uLnTx/>
                <a:uFillTx/>
                <a:latin typeface="Arial"/>
                <a:cs typeface="Arial"/>
                <a:sym typeface="Arial"/>
              </a:rPr>
              <a:t>Headaches</a:t>
            </a:r>
            <a:endParaRPr kumimoji="0" sz="1867" b="0" i="0" u="none" strike="noStrike" kern="0" cap="none" spc="0" normalizeH="0" baseline="0" noProof="0" dirty="0">
              <a:ln>
                <a:noFill/>
              </a:ln>
              <a:solidFill>
                <a:srgbClr val="000000"/>
              </a:solidFill>
              <a:effectLst/>
              <a:uLnTx/>
              <a:uFillTx/>
              <a:latin typeface="Arial"/>
              <a:cs typeface="Arial"/>
              <a:sym typeface="Arial"/>
            </a:endParaRPr>
          </a:p>
          <a:p>
            <a:pPr marL="609585" marR="0" lvl="0" indent="-423323" algn="l" defTabSz="1219170" rtl="0" eaLnBrk="1" fontAlgn="auto" latinLnBrk="0" hangingPunct="1">
              <a:lnSpc>
                <a:spcPct val="117000"/>
              </a:lnSpc>
              <a:spcBef>
                <a:spcPts val="0"/>
              </a:spcBef>
              <a:spcAft>
                <a:spcPts val="0"/>
              </a:spcAft>
              <a:buClr>
                <a:srgbClr val="FFFFFF"/>
              </a:buClr>
              <a:buSzPts val="1400"/>
              <a:buFont typeface="Arial"/>
              <a:buChar char="●"/>
              <a:tabLst/>
              <a:defRPr/>
            </a:pPr>
            <a:r>
              <a:rPr kumimoji="0" lang="en" sz="1867" b="0" i="0" u="none" strike="noStrike" kern="0" cap="none" spc="0" normalizeH="0" baseline="0" noProof="0" dirty="0">
                <a:ln>
                  <a:noFill/>
                </a:ln>
                <a:solidFill>
                  <a:srgbClr val="000000"/>
                </a:solidFill>
                <a:effectLst/>
                <a:uLnTx/>
                <a:uFillTx/>
                <a:latin typeface="Arial"/>
                <a:cs typeface="Arial"/>
                <a:sym typeface="Arial"/>
              </a:rPr>
              <a:t>Balance Problems</a:t>
            </a:r>
            <a:endParaRPr kumimoji="0" sz="1867" b="0" i="0" u="none" strike="noStrike" kern="0" cap="none" spc="0" normalizeH="0" baseline="0" noProof="0" dirty="0">
              <a:ln>
                <a:noFill/>
              </a:ln>
              <a:solidFill>
                <a:srgbClr val="000000"/>
              </a:solidFill>
              <a:effectLst/>
              <a:uLnTx/>
              <a:uFillTx/>
              <a:latin typeface="Arial"/>
              <a:cs typeface="Arial"/>
              <a:sym typeface="Arial"/>
            </a:endParaRPr>
          </a:p>
          <a:p>
            <a:pPr marL="609585" marR="0" lvl="0" indent="-423323" algn="l" defTabSz="1219170" rtl="0" eaLnBrk="1" fontAlgn="auto" latinLnBrk="0" hangingPunct="1">
              <a:lnSpc>
                <a:spcPct val="117000"/>
              </a:lnSpc>
              <a:spcBef>
                <a:spcPts val="0"/>
              </a:spcBef>
              <a:spcAft>
                <a:spcPts val="0"/>
              </a:spcAft>
              <a:buClr>
                <a:srgbClr val="FFFFFF"/>
              </a:buClr>
              <a:buSzPts val="1400"/>
              <a:buFont typeface="Arial"/>
              <a:buChar char="●"/>
              <a:tabLst/>
              <a:defRPr/>
            </a:pPr>
            <a:r>
              <a:rPr kumimoji="0" lang="en" sz="1867" b="0" i="0" u="none" strike="noStrike" kern="0" cap="none" spc="0" normalizeH="0" baseline="0" noProof="0" dirty="0">
                <a:ln>
                  <a:noFill/>
                </a:ln>
                <a:solidFill>
                  <a:srgbClr val="000000"/>
                </a:solidFill>
                <a:effectLst/>
                <a:uLnTx/>
                <a:uFillTx/>
                <a:latin typeface="Arial"/>
                <a:cs typeface="Arial"/>
                <a:sym typeface="Arial"/>
              </a:rPr>
              <a:t>Sleep Problems</a:t>
            </a:r>
            <a:endParaRPr kumimoji="0" sz="1867" b="0" i="0" u="none" strike="noStrike" kern="0" cap="none" spc="0" normalizeH="0" baseline="0" noProof="0" dirty="0">
              <a:ln>
                <a:noFill/>
              </a:ln>
              <a:solidFill>
                <a:srgbClr val="000000"/>
              </a:solidFill>
              <a:effectLst/>
              <a:uLnTx/>
              <a:uFillTx/>
              <a:latin typeface="Arial"/>
              <a:cs typeface="Arial"/>
              <a:sym typeface="Arial"/>
            </a:endParaRPr>
          </a:p>
          <a:p>
            <a:pPr marL="609585" marR="0" lvl="0" indent="-423323" algn="l" defTabSz="1219170" rtl="0" eaLnBrk="1" fontAlgn="auto" latinLnBrk="0" hangingPunct="1">
              <a:lnSpc>
                <a:spcPct val="117000"/>
              </a:lnSpc>
              <a:spcBef>
                <a:spcPts val="0"/>
              </a:spcBef>
              <a:spcAft>
                <a:spcPts val="0"/>
              </a:spcAft>
              <a:buClr>
                <a:srgbClr val="FFFFFF"/>
              </a:buClr>
              <a:buSzPts val="1400"/>
              <a:buFont typeface="Arial"/>
              <a:buChar char="●"/>
              <a:tabLst/>
              <a:defRPr/>
            </a:pPr>
            <a:r>
              <a:rPr kumimoji="0" lang="en" sz="1867" b="0" i="0" u="none" strike="noStrike" kern="0" cap="none" spc="0" normalizeH="0" baseline="0" noProof="0" dirty="0">
                <a:ln>
                  <a:noFill/>
                </a:ln>
                <a:solidFill>
                  <a:srgbClr val="000000"/>
                </a:solidFill>
                <a:effectLst/>
                <a:uLnTx/>
                <a:uFillTx/>
                <a:latin typeface="Arial"/>
                <a:cs typeface="Arial"/>
                <a:sym typeface="Arial"/>
              </a:rPr>
              <a:t>Dizziness</a:t>
            </a:r>
            <a:endParaRPr kumimoji="0" sz="1867" b="0" i="0" u="none" strike="noStrike" kern="0" cap="none" spc="0" normalizeH="0" baseline="0" noProof="0" dirty="0">
              <a:ln>
                <a:noFill/>
              </a:ln>
              <a:solidFill>
                <a:srgbClr val="000000"/>
              </a:solidFill>
              <a:effectLst/>
              <a:uLnTx/>
              <a:uFillTx/>
              <a:latin typeface="Arial"/>
              <a:cs typeface="Arial"/>
              <a:sym typeface="Arial"/>
            </a:endParaRPr>
          </a:p>
          <a:p>
            <a:pPr marL="609585" marR="0" lvl="0" indent="-423323" algn="l" defTabSz="1219170" rtl="0" eaLnBrk="1" fontAlgn="auto" latinLnBrk="0" hangingPunct="1">
              <a:lnSpc>
                <a:spcPct val="117000"/>
              </a:lnSpc>
              <a:spcBef>
                <a:spcPts val="0"/>
              </a:spcBef>
              <a:spcAft>
                <a:spcPts val="0"/>
              </a:spcAft>
              <a:buClr>
                <a:srgbClr val="FFFFFF"/>
              </a:buClr>
              <a:buSzPts val="1400"/>
              <a:buFont typeface="Arial"/>
              <a:buChar char="●"/>
              <a:tabLst/>
              <a:defRPr/>
            </a:pPr>
            <a:r>
              <a:rPr kumimoji="0" lang="en" sz="1867" b="0" i="0" u="none" strike="noStrike" kern="0" cap="none" spc="0" normalizeH="0" baseline="0" noProof="0" dirty="0">
                <a:ln>
                  <a:noFill/>
                </a:ln>
                <a:solidFill>
                  <a:srgbClr val="000000"/>
                </a:solidFill>
                <a:effectLst/>
                <a:uLnTx/>
                <a:uFillTx/>
                <a:latin typeface="Arial"/>
                <a:cs typeface="Arial"/>
                <a:sym typeface="Arial"/>
              </a:rPr>
              <a:t>Noise Sensitivity</a:t>
            </a:r>
            <a:endParaRPr kumimoji="0" sz="1867" b="0" i="0" u="none" strike="noStrike" kern="0" cap="none" spc="0" normalizeH="0" baseline="0" noProof="0" dirty="0">
              <a:ln>
                <a:noFill/>
              </a:ln>
              <a:solidFill>
                <a:srgbClr val="000000"/>
              </a:solidFill>
              <a:effectLst/>
              <a:uLnTx/>
              <a:uFillTx/>
              <a:latin typeface="Arial"/>
              <a:cs typeface="Arial"/>
              <a:sym typeface="Arial"/>
            </a:endParaRPr>
          </a:p>
          <a:p>
            <a:pPr marL="609585" marR="0" lvl="0" indent="-423323" algn="l" defTabSz="1219170" rtl="0" eaLnBrk="1" fontAlgn="auto" latinLnBrk="0" hangingPunct="1">
              <a:lnSpc>
                <a:spcPct val="117000"/>
              </a:lnSpc>
              <a:spcBef>
                <a:spcPts val="0"/>
              </a:spcBef>
              <a:spcAft>
                <a:spcPts val="0"/>
              </a:spcAft>
              <a:buClr>
                <a:srgbClr val="FFFFFF"/>
              </a:buClr>
              <a:buSzPts val="1400"/>
              <a:buFont typeface="Arial"/>
              <a:buChar char="●"/>
              <a:tabLst/>
              <a:defRPr/>
            </a:pPr>
            <a:r>
              <a:rPr kumimoji="0" lang="en" sz="1867" b="0" i="0" u="none" strike="noStrike" kern="0" cap="none" spc="0" normalizeH="0" baseline="0" noProof="0" dirty="0">
                <a:ln>
                  <a:noFill/>
                </a:ln>
                <a:solidFill>
                  <a:srgbClr val="000000"/>
                </a:solidFill>
                <a:effectLst/>
                <a:uLnTx/>
                <a:uFillTx/>
                <a:latin typeface="Arial"/>
                <a:cs typeface="Arial"/>
                <a:sym typeface="Arial"/>
              </a:rPr>
              <a:t>Light Sensitivity </a:t>
            </a:r>
            <a:endParaRPr kumimoji="0" sz="1867" b="0" i="0" u="none" strike="noStrike" kern="0" cap="none" spc="0" normalizeH="0" baseline="0" noProof="0" dirty="0">
              <a:ln>
                <a:noFill/>
              </a:ln>
              <a:solidFill>
                <a:srgbClr val="000000"/>
              </a:solidFill>
              <a:effectLst/>
              <a:uLnTx/>
              <a:uFillTx/>
              <a:latin typeface="Arial"/>
              <a:cs typeface="Arial"/>
              <a:sym typeface="Arial"/>
            </a:endParaRPr>
          </a:p>
          <a:p>
            <a:pPr marL="609585" marR="0" lvl="0" indent="-423323" algn="l" defTabSz="1219170" rtl="0" eaLnBrk="1" fontAlgn="auto" latinLnBrk="0" hangingPunct="1">
              <a:lnSpc>
                <a:spcPct val="117000"/>
              </a:lnSpc>
              <a:spcBef>
                <a:spcPts val="0"/>
              </a:spcBef>
              <a:spcAft>
                <a:spcPts val="0"/>
              </a:spcAft>
              <a:buClr>
                <a:srgbClr val="FFFFFF"/>
              </a:buClr>
              <a:buSzPts val="1400"/>
              <a:buFont typeface="Arial"/>
              <a:buChar char="●"/>
              <a:tabLst/>
              <a:defRPr/>
            </a:pPr>
            <a:r>
              <a:rPr kumimoji="0" lang="en" sz="1867" b="0" i="0" u="none" strike="noStrike" kern="0" cap="none" spc="0" normalizeH="0" baseline="0" noProof="0" dirty="0">
                <a:ln>
                  <a:noFill/>
                </a:ln>
                <a:solidFill>
                  <a:srgbClr val="000000"/>
                </a:solidFill>
                <a:effectLst/>
                <a:uLnTx/>
                <a:uFillTx/>
                <a:latin typeface="Arial"/>
                <a:cs typeface="Arial"/>
                <a:sym typeface="Arial"/>
              </a:rPr>
              <a:t>Fatigue</a:t>
            </a:r>
            <a:endParaRPr kumimoji="0" sz="1867" b="0" i="0" u="none" strike="noStrike" kern="0" cap="none" spc="0" normalizeH="0" baseline="0" noProof="0" dirty="0">
              <a:ln>
                <a:noFill/>
              </a:ln>
              <a:solidFill>
                <a:srgbClr val="000000"/>
              </a:solidFill>
              <a:effectLst/>
              <a:uLnTx/>
              <a:uFillTx/>
              <a:latin typeface="Arial"/>
              <a:cs typeface="Arial"/>
              <a:sym typeface="Arial"/>
            </a:endParaRPr>
          </a:p>
          <a:p>
            <a:pPr marL="609585" marR="0" lvl="0" indent="-423323" algn="l" defTabSz="1219170" rtl="0" eaLnBrk="1" fontAlgn="auto" latinLnBrk="0" hangingPunct="1">
              <a:lnSpc>
                <a:spcPct val="117000"/>
              </a:lnSpc>
              <a:spcBef>
                <a:spcPts val="0"/>
              </a:spcBef>
              <a:spcAft>
                <a:spcPts val="0"/>
              </a:spcAft>
              <a:buClr>
                <a:srgbClr val="FFFFFF"/>
              </a:buClr>
              <a:buSzPts val="1400"/>
              <a:buFont typeface="Arial"/>
              <a:buChar char="●"/>
              <a:tabLst/>
              <a:defRPr/>
            </a:pPr>
            <a:r>
              <a:rPr kumimoji="0" lang="en" sz="1867" b="0" i="0" u="none" strike="noStrike" kern="0" cap="none" spc="0" normalizeH="0" baseline="0" noProof="0" dirty="0">
                <a:ln>
                  <a:noFill/>
                </a:ln>
                <a:solidFill>
                  <a:srgbClr val="000000"/>
                </a:solidFill>
                <a:effectLst/>
                <a:uLnTx/>
                <a:uFillTx/>
                <a:latin typeface="Arial"/>
                <a:cs typeface="Arial"/>
                <a:sym typeface="Arial"/>
              </a:rPr>
              <a:t>Tinnitus</a:t>
            </a:r>
            <a:endParaRPr kumimoji="0" sz="1867" b="0" i="0" u="none" strike="noStrike" kern="0" cap="none" spc="0" normalizeH="0" baseline="0" noProof="0" dirty="0">
              <a:ln>
                <a:noFill/>
              </a:ln>
              <a:solidFill>
                <a:srgbClr val="000000"/>
              </a:solidFill>
              <a:effectLst/>
              <a:uLnTx/>
              <a:uFillTx/>
              <a:latin typeface="Arial"/>
              <a:cs typeface="Arial"/>
              <a:sym typeface="Arial"/>
            </a:endParaRPr>
          </a:p>
          <a:p>
            <a:pPr marL="609585" marR="0" lvl="0" indent="-423323" algn="l" defTabSz="1219170" rtl="0" eaLnBrk="1" fontAlgn="auto" latinLnBrk="0" hangingPunct="1">
              <a:lnSpc>
                <a:spcPct val="117000"/>
              </a:lnSpc>
              <a:spcBef>
                <a:spcPts val="0"/>
              </a:spcBef>
              <a:spcAft>
                <a:spcPts val="0"/>
              </a:spcAft>
              <a:buClr>
                <a:srgbClr val="FFFFFF"/>
              </a:buClr>
              <a:buSzPts val="1400"/>
              <a:buFont typeface="Arial"/>
              <a:buChar char="●"/>
              <a:tabLst/>
              <a:defRPr/>
            </a:pPr>
            <a:r>
              <a:rPr kumimoji="0" lang="en" sz="1867" b="0" i="0" u="none" strike="noStrike" kern="0" cap="none" spc="0" normalizeH="0" baseline="0" noProof="0" dirty="0">
                <a:ln>
                  <a:noFill/>
                </a:ln>
                <a:solidFill>
                  <a:srgbClr val="000000"/>
                </a:solidFill>
                <a:effectLst/>
                <a:uLnTx/>
                <a:uFillTx/>
                <a:latin typeface="Arial"/>
                <a:cs typeface="Arial"/>
                <a:sym typeface="Arial"/>
              </a:rPr>
              <a:t>Nausea</a:t>
            </a:r>
            <a:endParaRPr kumimoji="0" sz="1867" b="0" i="0" u="none" strike="noStrike" kern="0" cap="none" spc="0" normalizeH="0" baseline="0" noProof="0" dirty="0">
              <a:ln>
                <a:noFill/>
              </a:ln>
              <a:solidFill>
                <a:srgbClr val="000000"/>
              </a:solidFill>
              <a:effectLst/>
              <a:uLnTx/>
              <a:uFillTx/>
              <a:latin typeface="Arial"/>
              <a:cs typeface="Arial"/>
              <a:sym typeface="Arial"/>
            </a:endParaRPr>
          </a:p>
          <a:p>
            <a:pPr marL="609585" marR="0" lvl="0" indent="-423323" algn="l" defTabSz="1219170" rtl="0" eaLnBrk="1" fontAlgn="auto" latinLnBrk="0" hangingPunct="1">
              <a:lnSpc>
                <a:spcPct val="117000"/>
              </a:lnSpc>
              <a:spcBef>
                <a:spcPts val="0"/>
              </a:spcBef>
              <a:spcAft>
                <a:spcPts val="0"/>
              </a:spcAft>
              <a:buClr>
                <a:srgbClr val="FFFFFF"/>
              </a:buClr>
              <a:buSzPts val="1400"/>
              <a:buFont typeface="Arial"/>
              <a:buChar char="●"/>
              <a:tabLst/>
              <a:defRPr/>
            </a:pPr>
            <a:r>
              <a:rPr kumimoji="0" lang="en" sz="1867" b="0" i="0" u="none" strike="noStrike" kern="0" cap="none" spc="0" normalizeH="0" baseline="0" noProof="0" dirty="0">
                <a:ln>
                  <a:noFill/>
                </a:ln>
                <a:solidFill>
                  <a:srgbClr val="000000"/>
                </a:solidFill>
                <a:effectLst/>
                <a:uLnTx/>
                <a:uFillTx/>
                <a:latin typeface="Arial"/>
                <a:cs typeface="Arial"/>
                <a:sym typeface="Arial"/>
              </a:rPr>
              <a:t>Impaired Taste</a:t>
            </a:r>
            <a:endParaRPr kumimoji="0" sz="1867" b="0" i="0" u="none" strike="noStrike" kern="0" cap="none" spc="0" normalizeH="0" baseline="0" noProof="0" dirty="0">
              <a:ln>
                <a:noFill/>
              </a:ln>
              <a:solidFill>
                <a:srgbClr val="000000"/>
              </a:solidFill>
              <a:effectLst/>
              <a:uLnTx/>
              <a:uFillTx/>
              <a:latin typeface="Arial"/>
              <a:cs typeface="Arial"/>
              <a:sym typeface="Arial"/>
            </a:endParaRPr>
          </a:p>
          <a:p>
            <a:pPr marL="609585" marR="0" lvl="0" indent="-423323" algn="l" defTabSz="1219170" rtl="0" eaLnBrk="1" fontAlgn="auto" latinLnBrk="0" hangingPunct="1">
              <a:lnSpc>
                <a:spcPct val="117000"/>
              </a:lnSpc>
              <a:spcBef>
                <a:spcPts val="0"/>
              </a:spcBef>
              <a:spcAft>
                <a:spcPts val="0"/>
              </a:spcAft>
              <a:buClr>
                <a:srgbClr val="FFFFFF"/>
              </a:buClr>
              <a:buSzPts val="1400"/>
              <a:buFont typeface="Arial"/>
              <a:buChar char="●"/>
              <a:tabLst/>
              <a:defRPr/>
            </a:pPr>
            <a:r>
              <a:rPr kumimoji="0" lang="en" sz="1867" b="0" i="0" u="none" strike="noStrike" kern="0" cap="none" spc="0" normalizeH="0" baseline="0" noProof="0" dirty="0">
                <a:ln>
                  <a:noFill/>
                </a:ln>
                <a:solidFill>
                  <a:srgbClr val="000000"/>
                </a:solidFill>
                <a:effectLst/>
                <a:uLnTx/>
                <a:uFillTx/>
                <a:latin typeface="Arial"/>
                <a:cs typeface="Arial"/>
                <a:sym typeface="Arial"/>
              </a:rPr>
              <a:t>Impaired Smell </a:t>
            </a: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92" name="Google Shape;92;p18"/>
          <p:cNvSpPr txBox="1"/>
          <p:nvPr/>
        </p:nvSpPr>
        <p:spPr>
          <a:xfrm>
            <a:off x="8045953" y="1229071"/>
            <a:ext cx="3923200" cy="5246781"/>
          </a:xfrm>
          <a:prstGeom prst="rect">
            <a:avLst/>
          </a:prstGeom>
          <a:noFill/>
          <a:ln w="76200" cap="flat" cmpd="sng">
            <a:solidFill>
              <a:srgbClr val="00FF00"/>
            </a:solidFill>
            <a:prstDash val="solid"/>
            <a:round/>
            <a:headEnd type="none" w="sm" len="sm"/>
            <a:tailEnd type="none" w="sm" len="sm"/>
          </a:ln>
        </p:spPr>
        <p:txBody>
          <a:bodyPr spcFirstLastPara="1" wrap="square" lIns="121900" tIns="121900" rIns="121900" bIns="121900" anchor="t" anchorCtr="0">
            <a:spAutoFit/>
          </a:bodyPr>
          <a:lstStyle/>
          <a:p>
            <a:pPr marL="0" marR="0" lvl="0" indent="0" algn="ctr" defTabSz="1219170" rtl="0" eaLnBrk="1" fontAlgn="auto" latinLnBrk="0" hangingPunct="1">
              <a:lnSpc>
                <a:spcPct val="90000"/>
              </a:lnSpc>
              <a:spcBef>
                <a:spcPts val="0"/>
              </a:spcBef>
              <a:spcAft>
                <a:spcPts val="0"/>
              </a:spcAft>
              <a:buClr>
                <a:srgbClr val="000000"/>
              </a:buClr>
              <a:buSzPts val="2800"/>
              <a:buFont typeface="Arial"/>
              <a:buNone/>
              <a:tabLst/>
              <a:defRPr/>
            </a:pPr>
            <a:r>
              <a:rPr kumimoji="0" lang="en" sz="3733" b="1" i="0" u="none" strike="noStrike" kern="0" cap="none" spc="0" normalizeH="0" baseline="0" noProof="0" dirty="0">
                <a:ln>
                  <a:noFill/>
                </a:ln>
                <a:solidFill>
                  <a:srgbClr val="000000"/>
                </a:solidFill>
                <a:effectLst/>
                <a:uLnTx/>
                <a:uFillTx/>
                <a:latin typeface="Arial"/>
                <a:cs typeface="Arial"/>
                <a:sym typeface="Arial"/>
              </a:rPr>
              <a:t>Psycho</a:t>
            </a:r>
            <a:r>
              <a:rPr kumimoji="0" lang="en" sz="3600" b="1" i="0" u="none" strike="noStrike" kern="0" cap="none" spc="0" normalizeH="0" baseline="0" noProof="0" dirty="0">
                <a:ln>
                  <a:noFill/>
                </a:ln>
                <a:solidFill>
                  <a:srgbClr val="000000"/>
                </a:solidFill>
                <a:effectLst/>
                <a:uLnTx/>
                <a:uFillTx/>
                <a:latin typeface="Arial"/>
                <a:cs typeface="Arial"/>
                <a:sym typeface="Arial"/>
              </a:rPr>
              <a:t>logical</a:t>
            </a:r>
            <a:endParaRPr kumimoji="0" sz="3600" b="1" i="0" u="none" strike="noStrike" kern="0" cap="none" spc="0" normalizeH="0" baseline="0" noProof="0" dirty="0">
              <a:ln>
                <a:noFill/>
              </a:ln>
              <a:solidFill>
                <a:srgbClr val="000000"/>
              </a:solidFill>
              <a:effectLst/>
              <a:uLnTx/>
              <a:uFillTx/>
              <a:latin typeface="Arial"/>
              <a:cs typeface="Arial"/>
              <a:sym typeface="Arial"/>
            </a:endParaRPr>
          </a:p>
          <a:p>
            <a:pPr marL="302675" marR="0" lvl="2" indent="-260343" algn="l" defTabSz="1219170" rtl="0" eaLnBrk="1" fontAlgn="auto" latinLnBrk="0" hangingPunct="1">
              <a:lnSpc>
                <a:spcPct val="115000"/>
              </a:lnSpc>
              <a:spcBef>
                <a:spcPts val="0"/>
              </a:spcBef>
              <a:spcAft>
                <a:spcPts val="0"/>
              </a:spcAft>
              <a:buClr>
                <a:srgbClr val="FFFFFF"/>
              </a:buClr>
              <a:buSzPts val="1500"/>
              <a:buFont typeface="Arial"/>
              <a:buChar char="•"/>
              <a:tabLst/>
              <a:defRPr/>
            </a:pPr>
            <a:r>
              <a:rPr kumimoji="0" lang="en" sz="2000" b="0" i="0" u="none" strike="noStrike" kern="0" cap="none" spc="0" normalizeH="0" baseline="0" noProof="0" dirty="0">
                <a:ln>
                  <a:noFill/>
                </a:ln>
                <a:solidFill>
                  <a:srgbClr val="000000"/>
                </a:solidFill>
                <a:effectLst/>
                <a:uLnTx/>
                <a:uFillTx/>
                <a:latin typeface="Arial"/>
                <a:cs typeface="Arial"/>
                <a:sym typeface="Arial"/>
              </a:rPr>
              <a:t>Mood changes</a:t>
            </a:r>
            <a:endParaRPr kumimoji="0" sz="2000" b="0" i="0" u="none" strike="noStrike" kern="0" cap="none" spc="0" normalizeH="0" baseline="0" noProof="0" dirty="0">
              <a:ln>
                <a:noFill/>
              </a:ln>
              <a:solidFill>
                <a:srgbClr val="000000"/>
              </a:solidFill>
              <a:effectLst/>
              <a:uLnTx/>
              <a:uFillTx/>
              <a:latin typeface="Arial"/>
              <a:cs typeface="Arial"/>
              <a:sym typeface="Arial"/>
            </a:endParaRPr>
          </a:p>
          <a:p>
            <a:pPr marL="613818" marR="0" lvl="3" indent="-251876" algn="l" defTabSz="1219170" rtl="0" eaLnBrk="1" fontAlgn="auto" latinLnBrk="0" hangingPunct="1">
              <a:lnSpc>
                <a:spcPct val="115000"/>
              </a:lnSpc>
              <a:spcBef>
                <a:spcPts val="0"/>
              </a:spcBef>
              <a:spcAft>
                <a:spcPts val="0"/>
              </a:spcAft>
              <a:buClr>
                <a:srgbClr val="FFFFFF"/>
              </a:buClr>
              <a:buSzPts val="1100"/>
              <a:buFont typeface="Arial"/>
              <a:buChar char="–"/>
              <a:tabLst/>
              <a:defRPr/>
            </a:pPr>
            <a:r>
              <a:rPr kumimoji="0" lang="en" sz="1467" b="0" i="0" u="none" strike="noStrike" kern="0" cap="none" spc="0" normalizeH="0" baseline="0" noProof="0" dirty="0">
                <a:ln>
                  <a:noFill/>
                </a:ln>
                <a:solidFill>
                  <a:srgbClr val="000000"/>
                </a:solidFill>
                <a:effectLst/>
                <a:uLnTx/>
                <a:uFillTx/>
                <a:latin typeface="Arial"/>
                <a:cs typeface="Arial"/>
                <a:sym typeface="Arial"/>
              </a:rPr>
              <a:t>Irritability</a:t>
            </a:r>
            <a:endParaRPr kumimoji="0" sz="1467" b="0" i="0" u="none" strike="noStrike" kern="0" cap="none" spc="0" normalizeH="0" baseline="0" noProof="0" dirty="0">
              <a:ln>
                <a:noFill/>
              </a:ln>
              <a:solidFill>
                <a:srgbClr val="000000"/>
              </a:solidFill>
              <a:effectLst/>
              <a:uLnTx/>
              <a:uFillTx/>
              <a:latin typeface="Arial"/>
              <a:cs typeface="Arial"/>
              <a:sym typeface="Arial"/>
            </a:endParaRPr>
          </a:p>
          <a:p>
            <a:pPr marL="613818" marR="0" lvl="3" indent="-251876" algn="l" defTabSz="1219170" rtl="0" eaLnBrk="1" fontAlgn="auto" latinLnBrk="0" hangingPunct="1">
              <a:lnSpc>
                <a:spcPct val="115000"/>
              </a:lnSpc>
              <a:spcBef>
                <a:spcPts val="0"/>
              </a:spcBef>
              <a:spcAft>
                <a:spcPts val="0"/>
              </a:spcAft>
              <a:buClr>
                <a:srgbClr val="FFFFFF"/>
              </a:buClr>
              <a:buSzPts val="1100"/>
              <a:buFont typeface="Arial"/>
              <a:buChar char="–"/>
              <a:tabLst/>
              <a:defRPr/>
            </a:pPr>
            <a:r>
              <a:rPr kumimoji="0" lang="en" sz="1467" b="0" i="0" u="none" strike="noStrike" kern="0" cap="none" spc="0" normalizeH="0" baseline="0" noProof="0" dirty="0">
                <a:ln>
                  <a:noFill/>
                </a:ln>
                <a:solidFill>
                  <a:srgbClr val="000000"/>
                </a:solidFill>
                <a:effectLst/>
                <a:uLnTx/>
                <a:uFillTx/>
                <a:latin typeface="Arial"/>
                <a:cs typeface="Arial"/>
                <a:sym typeface="Arial"/>
              </a:rPr>
              <a:t>Anxiety</a:t>
            </a:r>
            <a:endParaRPr kumimoji="0" sz="1467" b="0" i="0" u="none" strike="noStrike" kern="0" cap="none" spc="0" normalizeH="0" baseline="0" noProof="0" dirty="0">
              <a:ln>
                <a:noFill/>
              </a:ln>
              <a:solidFill>
                <a:srgbClr val="000000"/>
              </a:solidFill>
              <a:effectLst/>
              <a:uLnTx/>
              <a:uFillTx/>
              <a:latin typeface="Arial"/>
              <a:cs typeface="Arial"/>
              <a:sym typeface="Arial"/>
            </a:endParaRPr>
          </a:p>
          <a:p>
            <a:pPr marL="613818" marR="0" lvl="3" indent="-251876" algn="l" defTabSz="1219170" rtl="0" eaLnBrk="1" fontAlgn="auto" latinLnBrk="0" hangingPunct="1">
              <a:lnSpc>
                <a:spcPct val="115000"/>
              </a:lnSpc>
              <a:spcBef>
                <a:spcPts val="0"/>
              </a:spcBef>
              <a:spcAft>
                <a:spcPts val="0"/>
              </a:spcAft>
              <a:buClr>
                <a:srgbClr val="FFFFFF"/>
              </a:buClr>
              <a:buSzPts val="1100"/>
              <a:buFont typeface="Arial"/>
              <a:buChar char="–"/>
              <a:tabLst/>
              <a:defRPr/>
            </a:pPr>
            <a:r>
              <a:rPr kumimoji="0" lang="en" sz="1467" b="0" i="0" u="none" strike="noStrike" kern="0" cap="none" spc="0" normalizeH="0" baseline="0" noProof="0" dirty="0">
                <a:ln>
                  <a:noFill/>
                </a:ln>
                <a:solidFill>
                  <a:srgbClr val="000000"/>
                </a:solidFill>
                <a:effectLst/>
                <a:uLnTx/>
                <a:uFillTx/>
                <a:latin typeface="Arial"/>
                <a:cs typeface="Arial"/>
                <a:sym typeface="Arial"/>
              </a:rPr>
              <a:t>Depression</a:t>
            </a:r>
            <a:endParaRPr kumimoji="0" sz="1867" b="0" i="0" u="none" strike="noStrike" kern="0" cap="none" spc="0" normalizeH="0" baseline="0" noProof="0" dirty="0">
              <a:ln>
                <a:noFill/>
              </a:ln>
              <a:solidFill>
                <a:srgbClr val="000000"/>
              </a:solidFill>
              <a:effectLst/>
              <a:uLnTx/>
              <a:uFillTx/>
              <a:latin typeface="Arial"/>
              <a:cs typeface="Arial"/>
              <a:sym typeface="Arial"/>
            </a:endParaRPr>
          </a:p>
          <a:p>
            <a:pPr marL="613818" marR="0" lvl="3" indent="-251876" algn="l" defTabSz="1219170" rtl="0" eaLnBrk="1" fontAlgn="auto" latinLnBrk="0" hangingPunct="1">
              <a:lnSpc>
                <a:spcPct val="115000"/>
              </a:lnSpc>
              <a:spcBef>
                <a:spcPts val="0"/>
              </a:spcBef>
              <a:spcAft>
                <a:spcPts val="0"/>
              </a:spcAft>
              <a:buClr>
                <a:srgbClr val="FFFFFF"/>
              </a:buClr>
              <a:buSzPts val="1100"/>
              <a:buFont typeface="Arial"/>
              <a:buChar char="–"/>
              <a:tabLst/>
              <a:defRPr/>
            </a:pPr>
            <a:r>
              <a:rPr kumimoji="0" lang="en" sz="1467" b="0" i="0" u="none" strike="noStrike" kern="0" cap="none" spc="0" normalizeH="0" baseline="0" noProof="0" dirty="0">
                <a:ln>
                  <a:noFill/>
                </a:ln>
                <a:solidFill>
                  <a:srgbClr val="000000"/>
                </a:solidFill>
                <a:effectLst/>
                <a:uLnTx/>
                <a:uFillTx/>
                <a:latin typeface="Arial"/>
                <a:cs typeface="Arial"/>
                <a:sym typeface="Arial"/>
              </a:rPr>
              <a:t>Emotional Lability</a:t>
            </a:r>
            <a:endParaRPr kumimoji="0" sz="1467" b="0" i="0" u="none" strike="noStrike" kern="0" cap="none" spc="0" normalizeH="0" baseline="0" noProof="0" dirty="0">
              <a:ln>
                <a:noFill/>
              </a:ln>
              <a:solidFill>
                <a:srgbClr val="000000"/>
              </a:solidFill>
              <a:effectLst/>
              <a:uLnTx/>
              <a:uFillTx/>
              <a:latin typeface="Arial"/>
              <a:cs typeface="Arial"/>
              <a:sym typeface="Arial"/>
            </a:endParaRPr>
          </a:p>
          <a:p>
            <a:pPr marL="613818" marR="0" lvl="3" indent="-251876" algn="l" defTabSz="1219170" rtl="0" eaLnBrk="1" fontAlgn="auto" latinLnBrk="0" hangingPunct="1">
              <a:lnSpc>
                <a:spcPct val="115000"/>
              </a:lnSpc>
              <a:spcBef>
                <a:spcPts val="0"/>
              </a:spcBef>
              <a:spcAft>
                <a:spcPts val="0"/>
              </a:spcAft>
              <a:buClr>
                <a:srgbClr val="FFFFFF"/>
              </a:buClr>
              <a:buSzPts val="1100"/>
              <a:buFont typeface="Arial"/>
              <a:buChar char="–"/>
              <a:tabLst/>
              <a:defRPr/>
            </a:pPr>
            <a:r>
              <a:rPr kumimoji="0" lang="en" sz="1467" b="0" i="0" u="none" strike="noStrike" kern="0" cap="none" spc="0" normalizeH="0" baseline="0" noProof="0" dirty="0">
                <a:ln>
                  <a:noFill/>
                </a:ln>
                <a:solidFill>
                  <a:srgbClr val="000000"/>
                </a:solidFill>
                <a:effectLst/>
                <a:uLnTx/>
                <a:uFillTx/>
                <a:latin typeface="Arial"/>
                <a:cs typeface="Arial"/>
                <a:sym typeface="Arial"/>
              </a:rPr>
              <a:t>Apathy  </a:t>
            </a:r>
            <a:endParaRPr kumimoji="0" sz="1467" b="0" i="0" u="none" strike="noStrike" kern="0" cap="none" spc="0" normalizeH="0" baseline="0" noProof="0" dirty="0">
              <a:ln>
                <a:noFill/>
              </a:ln>
              <a:solidFill>
                <a:srgbClr val="000000"/>
              </a:solidFill>
              <a:effectLst/>
              <a:uLnTx/>
              <a:uFillTx/>
              <a:latin typeface="Arial"/>
              <a:cs typeface="Arial"/>
              <a:sym typeface="Arial"/>
            </a:endParaRPr>
          </a:p>
          <a:p>
            <a:pPr marL="302675" marR="0" lvl="2" indent="-260343" algn="l" defTabSz="1219170" rtl="0" eaLnBrk="1" fontAlgn="auto" latinLnBrk="0" hangingPunct="1">
              <a:lnSpc>
                <a:spcPct val="115000"/>
              </a:lnSpc>
              <a:spcBef>
                <a:spcPts val="0"/>
              </a:spcBef>
              <a:spcAft>
                <a:spcPts val="0"/>
              </a:spcAft>
              <a:buClr>
                <a:srgbClr val="FFFFFF"/>
              </a:buClr>
              <a:buSzPts val="1500"/>
              <a:buFont typeface="Arial"/>
              <a:buChar char="•"/>
              <a:tabLst/>
              <a:defRPr/>
            </a:pPr>
            <a:r>
              <a:rPr kumimoji="0" lang="en" sz="2000" b="0" i="0" u="none" strike="noStrike" kern="0" cap="none" spc="0" normalizeH="0" baseline="0" noProof="0" dirty="0">
                <a:ln>
                  <a:noFill/>
                </a:ln>
                <a:solidFill>
                  <a:srgbClr val="000000"/>
                </a:solidFill>
                <a:effectLst/>
                <a:uLnTx/>
                <a:uFillTx/>
                <a:latin typeface="Arial"/>
                <a:cs typeface="Arial"/>
                <a:sym typeface="Arial"/>
              </a:rPr>
              <a:t>Personality changes</a:t>
            </a:r>
            <a:endParaRPr kumimoji="0" sz="2000" b="0" i="0" u="none" strike="noStrike" kern="0" cap="none" spc="0" normalizeH="0" baseline="0" noProof="0" dirty="0">
              <a:ln>
                <a:noFill/>
              </a:ln>
              <a:solidFill>
                <a:srgbClr val="000000"/>
              </a:solidFill>
              <a:effectLst/>
              <a:uLnTx/>
              <a:uFillTx/>
              <a:latin typeface="Arial"/>
              <a:cs typeface="Arial"/>
              <a:sym typeface="Arial"/>
            </a:endParaRPr>
          </a:p>
          <a:p>
            <a:pPr marL="302675" marR="0" lvl="2" indent="-260343" algn="l" defTabSz="1219170" rtl="0" eaLnBrk="1" fontAlgn="auto" latinLnBrk="0" hangingPunct="1">
              <a:lnSpc>
                <a:spcPct val="115000"/>
              </a:lnSpc>
              <a:spcBef>
                <a:spcPts val="0"/>
              </a:spcBef>
              <a:spcAft>
                <a:spcPts val="0"/>
              </a:spcAft>
              <a:buClr>
                <a:srgbClr val="FFFFFF"/>
              </a:buClr>
              <a:buSzPts val="1500"/>
              <a:buFont typeface="Arial"/>
              <a:buChar char="•"/>
              <a:tabLst/>
              <a:defRPr/>
            </a:pPr>
            <a:r>
              <a:rPr kumimoji="0" lang="en" sz="2000" b="0" i="0" u="none" strike="noStrike" kern="0" cap="none" spc="0" normalizeH="0" baseline="0" noProof="0" dirty="0">
                <a:ln>
                  <a:noFill/>
                </a:ln>
                <a:solidFill>
                  <a:srgbClr val="000000"/>
                </a:solidFill>
                <a:effectLst/>
                <a:uLnTx/>
                <a:uFillTx/>
                <a:latin typeface="Arial"/>
                <a:cs typeface="Arial"/>
                <a:sym typeface="Arial"/>
              </a:rPr>
              <a:t>Impulsivity  </a:t>
            </a:r>
            <a:endParaRPr kumimoji="0" sz="1867" b="0" i="0" u="none" strike="noStrike" kern="0" cap="none" spc="0" normalizeH="0" baseline="0" noProof="0" dirty="0">
              <a:ln>
                <a:noFill/>
              </a:ln>
              <a:solidFill>
                <a:srgbClr val="000000"/>
              </a:solidFill>
              <a:effectLst/>
              <a:uLnTx/>
              <a:uFillTx/>
              <a:latin typeface="Arial"/>
              <a:cs typeface="Arial"/>
              <a:sym typeface="Arial"/>
            </a:endParaRPr>
          </a:p>
          <a:p>
            <a:pPr marL="302675" marR="0" lvl="2" indent="-260343" algn="l" defTabSz="1219170" rtl="0" eaLnBrk="1" fontAlgn="auto" latinLnBrk="0" hangingPunct="1">
              <a:lnSpc>
                <a:spcPct val="115000"/>
              </a:lnSpc>
              <a:spcBef>
                <a:spcPts val="0"/>
              </a:spcBef>
              <a:spcAft>
                <a:spcPts val="0"/>
              </a:spcAft>
              <a:buClr>
                <a:srgbClr val="FFFFFF"/>
              </a:buClr>
              <a:buSzPts val="1500"/>
              <a:buFont typeface="Arial"/>
              <a:buChar char="•"/>
              <a:tabLst/>
              <a:defRPr/>
            </a:pPr>
            <a:r>
              <a:rPr kumimoji="0" lang="en" sz="2000" b="0" i="0" u="none" strike="noStrike" kern="0" cap="none" spc="0" normalizeH="0" baseline="0" noProof="0" dirty="0">
                <a:ln>
                  <a:noFill/>
                </a:ln>
                <a:solidFill>
                  <a:srgbClr val="000000"/>
                </a:solidFill>
                <a:effectLst/>
                <a:uLnTx/>
                <a:uFillTx/>
                <a:latin typeface="Arial"/>
                <a:cs typeface="Arial"/>
                <a:sym typeface="Arial"/>
              </a:rPr>
              <a:t>Agitation</a:t>
            </a:r>
            <a:endParaRPr kumimoji="0" sz="1867" b="0" i="0" u="none" strike="noStrike" kern="0" cap="none" spc="0" normalizeH="0" baseline="0" noProof="0" dirty="0">
              <a:ln>
                <a:noFill/>
              </a:ln>
              <a:solidFill>
                <a:srgbClr val="000000"/>
              </a:solidFill>
              <a:effectLst/>
              <a:uLnTx/>
              <a:uFillTx/>
              <a:latin typeface="Arial"/>
              <a:cs typeface="Arial"/>
              <a:sym typeface="Arial"/>
            </a:endParaRPr>
          </a:p>
          <a:p>
            <a:pPr marL="302675" marR="0" lvl="2" indent="-260343" algn="l" defTabSz="1219170" rtl="0" eaLnBrk="1" fontAlgn="auto" latinLnBrk="0" hangingPunct="1">
              <a:lnSpc>
                <a:spcPct val="115000"/>
              </a:lnSpc>
              <a:spcBef>
                <a:spcPts val="0"/>
              </a:spcBef>
              <a:spcAft>
                <a:spcPts val="0"/>
              </a:spcAft>
              <a:buClr>
                <a:srgbClr val="FFFFFF"/>
              </a:buClr>
              <a:buSzPts val="1500"/>
              <a:buFont typeface="Arial"/>
              <a:buChar char="•"/>
              <a:tabLst/>
              <a:defRPr/>
            </a:pPr>
            <a:r>
              <a:rPr kumimoji="0" lang="en" sz="2000" b="0" i="0" u="none" strike="noStrike" kern="0" cap="none" spc="0" normalizeH="0" baseline="0" noProof="0" dirty="0">
                <a:ln>
                  <a:noFill/>
                </a:ln>
                <a:solidFill>
                  <a:srgbClr val="000000"/>
                </a:solidFill>
                <a:effectLst/>
                <a:uLnTx/>
                <a:uFillTx/>
                <a:latin typeface="Arial"/>
                <a:cs typeface="Arial"/>
                <a:sym typeface="Arial"/>
              </a:rPr>
              <a:t>Belligerence and Anger</a:t>
            </a:r>
            <a:endParaRPr kumimoji="0" sz="1867" b="0" i="0" u="none" strike="noStrike" kern="0" cap="none" spc="0" normalizeH="0" baseline="0" noProof="0" dirty="0">
              <a:ln>
                <a:noFill/>
              </a:ln>
              <a:solidFill>
                <a:srgbClr val="000000"/>
              </a:solidFill>
              <a:effectLst/>
              <a:uLnTx/>
              <a:uFillTx/>
              <a:latin typeface="Arial"/>
              <a:cs typeface="Arial"/>
              <a:sym typeface="Arial"/>
            </a:endParaRPr>
          </a:p>
          <a:p>
            <a:pPr marL="302675" marR="0" lvl="2" indent="-260343" algn="l" defTabSz="1219170" rtl="0" eaLnBrk="1" fontAlgn="auto" latinLnBrk="0" hangingPunct="1">
              <a:lnSpc>
                <a:spcPct val="115000"/>
              </a:lnSpc>
              <a:spcBef>
                <a:spcPts val="0"/>
              </a:spcBef>
              <a:spcAft>
                <a:spcPts val="0"/>
              </a:spcAft>
              <a:buClr>
                <a:srgbClr val="FFFFFF"/>
              </a:buClr>
              <a:buSzPts val="1500"/>
              <a:buFont typeface="Arial"/>
              <a:buChar char="•"/>
              <a:tabLst/>
              <a:defRPr/>
            </a:pPr>
            <a:r>
              <a:rPr kumimoji="0" lang="en" sz="2000" b="0" i="0" u="none" strike="noStrike" kern="0" cap="none" spc="0" normalizeH="0" baseline="0" noProof="0" dirty="0">
                <a:ln>
                  <a:noFill/>
                </a:ln>
                <a:solidFill>
                  <a:srgbClr val="000000"/>
                </a:solidFill>
                <a:effectLst/>
                <a:uLnTx/>
                <a:uFillTx/>
                <a:latin typeface="Arial"/>
                <a:cs typeface="Arial"/>
                <a:sym typeface="Arial"/>
              </a:rPr>
              <a:t>Paranoia</a:t>
            </a:r>
            <a:endParaRPr kumimoji="0" sz="1867" b="0" i="0" u="none" strike="noStrike" kern="0" cap="none" spc="0" normalizeH="0" baseline="0" noProof="0" dirty="0">
              <a:ln>
                <a:noFill/>
              </a:ln>
              <a:solidFill>
                <a:srgbClr val="000000"/>
              </a:solidFill>
              <a:effectLst/>
              <a:uLnTx/>
              <a:uFillTx/>
              <a:latin typeface="Arial"/>
              <a:cs typeface="Arial"/>
              <a:sym typeface="Arial"/>
            </a:endParaRPr>
          </a:p>
          <a:p>
            <a:pPr marL="302675" marR="0" lvl="2" indent="-260343" algn="l" defTabSz="1219170" rtl="0" eaLnBrk="1" fontAlgn="auto" latinLnBrk="0" hangingPunct="1">
              <a:lnSpc>
                <a:spcPct val="115000"/>
              </a:lnSpc>
              <a:spcBef>
                <a:spcPts val="0"/>
              </a:spcBef>
              <a:spcAft>
                <a:spcPts val="0"/>
              </a:spcAft>
              <a:buClr>
                <a:srgbClr val="FFFFFF"/>
              </a:buClr>
              <a:buSzPts val="1500"/>
              <a:buFont typeface="Arial"/>
              <a:buChar char="•"/>
              <a:tabLst/>
              <a:defRPr/>
            </a:pPr>
            <a:r>
              <a:rPr kumimoji="0" lang="en" sz="2000" b="0" i="0" u="none" strike="noStrike" kern="0" cap="none" spc="0" normalizeH="0" baseline="0" noProof="0" dirty="0">
                <a:ln>
                  <a:noFill/>
                </a:ln>
                <a:solidFill>
                  <a:srgbClr val="000000"/>
                </a:solidFill>
                <a:effectLst/>
                <a:uLnTx/>
                <a:uFillTx/>
                <a:latin typeface="Arial"/>
                <a:cs typeface="Arial"/>
                <a:sym typeface="Arial"/>
              </a:rPr>
              <a:t>Hallucination</a:t>
            </a:r>
            <a:endParaRPr kumimoji="0" sz="1867" b="0" i="0" u="none" strike="noStrike" kern="0" cap="none" spc="0" normalizeH="0" baseline="0" noProof="0" dirty="0">
              <a:ln>
                <a:noFill/>
              </a:ln>
              <a:solidFill>
                <a:srgbClr val="000000"/>
              </a:solidFill>
              <a:effectLst/>
              <a:uLnTx/>
              <a:uFillTx/>
              <a:latin typeface="Arial"/>
              <a:cs typeface="Arial"/>
              <a:sym typeface="Arial"/>
            </a:endParaRPr>
          </a:p>
          <a:p>
            <a:pPr marL="302675" marR="0" lvl="2" indent="-260343" algn="l" defTabSz="1219170" rtl="0" eaLnBrk="1" fontAlgn="auto" latinLnBrk="0" hangingPunct="1">
              <a:lnSpc>
                <a:spcPct val="115000"/>
              </a:lnSpc>
              <a:spcBef>
                <a:spcPts val="0"/>
              </a:spcBef>
              <a:spcAft>
                <a:spcPts val="0"/>
              </a:spcAft>
              <a:buClr>
                <a:srgbClr val="FFFFFF"/>
              </a:buClr>
              <a:buSzPts val="1500"/>
              <a:buFont typeface="Arial"/>
              <a:buChar char="•"/>
              <a:tabLst/>
              <a:defRPr/>
            </a:pPr>
            <a:r>
              <a:rPr kumimoji="0" lang="en" sz="2000" b="0" i="0" u="none" strike="noStrike" kern="0" cap="none" spc="0" normalizeH="0" baseline="0" noProof="0" dirty="0">
                <a:ln>
                  <a:noFill/>
                </a:ln>
                <a:solidFill>
                  <a:srgbClr val="000000"/>
                </a:solidFill>
                <a:effectLst/>
                <a:uLnTx/>
                <a:uFillTx/>
                <a:latin typeface="Arial"/>
                <a:cs typeface="Arial"/>
                <a:sym typeface="Arial"/>
              </a:rPr>
              <a:t>Restlessness</a:t>
            </a:r>
            <a:endParaRPr kumimoji="0" sz="2000" b="0" i="0" u="none" strike="noStrike" kern="0" cap="none" spc="0" normalizeH="0" baseline="0" noProof="0" dirty="0">
              <a:ln>
                <a:noFill/>
              </a:ln>
              <a:solidFill>
                <a:srgbClr val="000000"/>
              </a:solidFill>
              <a:effectLst/>
              <a:uLnTx/>
              <a:uFillTx/>
              <a:latin typeface="Arial"/>
              <a:cs typeface="Arial"/>
              <a:sym typeface="Arial"/>
            </a:endParaRPr>
          </a:p>
          <a:p>
            <a:pPr marL="302675" marR="0" lvl="2" indent="-260343" algn="l" defTabSz="1219170" rtl="0" eaLnBrk="1" fontAlgn="auto" latinLnBrk="0" hangingPunct="1">
              <a:lnSpc>
                <a:spcPct val="115000"/>
              </a:lnSpc>
              <a:spcBef>
                <a:spcPts val="0"/>
              </a:spcBef>
              <a:spcAft>
                <a:spcPts val="0"/>
              </a:spcAft>
              <a:buClr>
                <a:srgbClr val="FFFFFF"/>
              </a:buClr>
              <a:buSzPts val="1500"/>
              <a:buFont typeface="Arial"/>
              <a:buChar char="•"/>
              <a:tabLst/>
              <a:defRPr/>
            </a:pPr>
            <a:r>
              <a:rPr kumimoji="0" lang="en" sz="2000" b="0" i="0" u="none" strike="noStrike" kern="0" cap="none" spc="0" normalizeH="0" baseline="0" noProof="0" dirty="0">
                <a:ln>
                  <a:noFill/>
                </a:ln>
                <a:solidFill>
                  <a:srgbClr val="000000"/>
                </a:solidFill>
                <a:effectLst/>
                <a:uLnTx/>
                <a:uFillTx/>
                <a:latin typeface="Arial"/>
                <a:cs typeface="Arial"/>
                <a:sym typeface="Arial"/>
              </a:rPr>
              <a:t>Substance Use</a:t>
            </a: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pic>
        <p:nvPicPr>
          <p:cNvPr id="93" name="Google Shape;93;p18"/>
          <p:cNvPicPr preferRelativeResize="0"/>
          <p:nvPr/>
        </p:nvPicPr>
        <p:blipFill>
          <a:blip r:embed="rId3">
            <a:alphaModFix/>
          </a:blip>
          <a:stretch>
            <a:fillRect/>
          </a:stretch>
        </p:blipFill>
        <p:spPr>
          <a:xfrm>
            <a:off x="9442067" y="109600"/>
            <a:ext cx="2608767" cy="899067"/>
          </a:xfrm>
          <a:prstGeom prst="rect">
            <a:avLst/>
          </a:prstGeom>
          <a:noFill/>
          <a:ln w="28575">
            <a:solidFill>
              <a:srgbClr val="C00000"/>
            </a:solidFill>
          </a:ln>
        </p:spPr>
      </p:pic>
      <p:pic>
        <p:nvPicPr>
          <p:cNvPr id="94" name="Google Shape;94;p18"/>
          <p:cNvPicPr preferRelativeResize="0"/>
          <p:nvPr/>
        </p:nvPicPr>
        <p:blipFill>
          <a:blip r:embed="rId4">
            <a:alphaModFix/>
          </a:blip>
          <a:stretch>
            <a:fillRect/>
          </a:stretch>
        </p:blipFill>
        <p:spPr>
          <a:xfrm>
            <a:off x="70601" y="6028333"/>
            <a:ext cx="1685633" cy="758867"/>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433916" y="178261"/>
            <a:ext cx="9925200" cy="677600"/>
          </a:xfrm>
          <a:prstGeom prst="rect">
            <a:avLst/>
          </a:prstGeom>
          <a:noFill/>
          <a:ln>
            <a:noFill/>
          </a:ln>
        </p:spPr>
        <p:txBody>
          <a:bodyPr spcFirstLastPara="1" wrap="square" lIns="121900" tIns="60933" rIns="121900" bIns="60933" anchor="ctr" anchorCtr="0">
            <a:noAutofit/>
          </a:bodyPr>
          <a:lstStyle/>
          <a:p>
            <a:pPr>
              <a:buSzPts val="3600"/>
            </a:pPr>
            <a:r>
              <a:rPr lang="en" sz="2000" b="1" dirty="0">
                <a:solidFill>
                  <a:srgbClr val="000000"/>
                </a:solidFill>
              </a:rPr>
              <a:t>Long Term Effects of TBI</a:t>
            </a:r>
            <a:endParaRPr sz="2000" b="1" dirty="0">
              <a:solidFill>
                <a:srgbClr val="000000"/>
              </a:solidFill>
            </a:endParaRPr>
          </a:p>
        </p:txBody>
      </p:sp>
      <p:sp>
        <p:nvSpPr>
          <p:cNvPr id="101" name="Google Shape;101;p19"/>
          <p:cNvSpPr txBox="1">
            <a:spLocks noGrp="1"/>
          </p:cNvSpPr>
          <p:nvPr>
            <p:ph type="body" idx="1"/>
          </p:nvPr>
        </p:nvSpPr>
        <p:spPr>
          <a:xfrm>
            <a:off x="433884" y="1396476"/>
            <a:ext cx="10985200" cy="2647200"/>
          </a:xfrm>
          <a:prstGeom prst="rect">
            <a:avLst/>
          </a:prstGeom>
          <a:noFill/>
          <a:ln>
            <a:noFill/>
          </a:ln>
        </p:spPr>
        <p:txBody>
          <a:bodyPr spcFirstLastPara="1" wrap="square" lIns="121900" tIns="60933" rIns="121900" bIns="60933" anchor="t" anchorCtr="0">
            <a:noAutofit/>
          </a:bodyPr>
          <a:lstStyle/>
          <a:p>
            <a:pPr indent="-491054">
              <a:lnSpc>
                <a:spcPct val="150000"/>
              </a:lnSpc>
              <a:buClr>
                <a:schemeClr val="lt1"/>
              </a:buClr>
              <a:buSzPts val="2200"/>
              <a:buChar char="●"/>
            </a:pPr>
            <a:r>
              <a:rPr lang="en" sz="2933" dirty="0">
                <a:solidFill>
                  <a:srgbClr val="000000"/>
                </a:solidFill>
              </a:rPr>
              <a:t>Decline in academic/professional performance</a:t>
            </a:r>
            <a:endParaRPr sz="6667" dirty="0">
              <a:solidFill>
                <a:srgbClr val="000000"/>
              </a:solidFill>
            </a:endParaRPr>
          </a:p>
          <a:p>
            <a:pPr indent="-491054">
              <a:lnSpc>
                <a:spcPct val="150000"/>
              </a:lnSpc>
              <a:buClr>
                <a:schemeClr val="lt1"/>
              </a:buClr>
              <a:buSzPts val="2200"/>
              <a:buFont typeface="Arial"/>
              <a:buChar char="●"/>
            </a:pPr>
            <a:r>
              <a:rPr lang="en" sz="2933" dirty="0">
                <a:solidFill>
                  <a:srgbClr val="000000"/>
                </a:solidFill>
              </a:rPr>
              <a:t>Loss of employment</a:t>
            </a:r>
            <a:endParaRPr sz="2933" dirty="0">
              <a:solidFill>
                <a:srgbClr val="000000"/>
              </a:solidFill>
            </a:endParaRPr>
          </a:p>
          <a:p>
            <a:pPr indent="-491054">
              <a:lnSpc>
                <a:spcPct val="150000"/>
              </a:lnSpc>
              <a:buClr>
                <a:schemeClr val="lt1"/>
              </a:buClr>
              <a:buSzPts val="2200"/>
              <a:buChar char="●"/>
            </a:pPr>
            <a:r>
              <a:rPr lang="en" sz="2933" dirty="0">
                <a:solidFill>
                  <a:srgbClr val="000000"/>
                </a:solidFill>
              </a:rPr>
              <a:t>Loss of driving</a:t>
            </a:r>
            <a:endParaRPr sz="2933" dirty="0">
              <a:solidFill>
                <a:srgbClr val="000000"/>
              </a:solidFill>
            </a:endParaRPr>
          </a:p>
          <a:p>
            <a:pPr indent="-491054">
              <a:lnSpc>
                <a:spcPct val="150000"/>
              </a:lnSpc>
              <a:buClr>
                <a:schemeClr val="lt1"/>
              </a:buClr>
              <a:buSzPts val="2200"/>
              <a:buChar char="●"/>
            </a:pPr>
            <a:r>
              <a:rPr lang="en" sz="2933" dirty="0">
                <a:solidFill>
                  <a:srgbClr val="000000"/>
                </a:solidFill>
              </a:rPr>
              <a:t>Decreased sense of independence and/or self worth</a:t>
            </a:r>
            <a:endParaRPr sz="2933" dirty="0">
              <a:solidFill>
                <a:srgbClr val="000000"/>
              </a:solidFill>
            </a:endParaRPr>
          </a:p>
          <a:p>
            <a:pPr indent="-491054">
              <a:lnSpc>
                <a:spcPct val="150000"/>
              </a:lnSpc>
              <a:buClr>
                <a:schemeClr val="lt1"/>
              </a:buClr>
              <a:buSzPts val="2200"/>
              <a:buFont typeface="Arial"/>
              <a:buChar char="●"/>
            </a:pPr>
            <a:r>
              <a:rPr lang="en" sz="2933" dirty="0">
                <a:solidFill>
                  <a:srgbClr val="000000"/>
                </a:solidFill>
              </a:rPr>
              <a:t>Major social, societal &amp; family consequences</a:t>
            </a:r>
            <a:endParaRPr sz="2933" i="1" dirty="0">
              <a:solidFill>
                <a:srgbClr val="000000"/>
              </a:solidFill>
            </a:endParaRPr>
          </a:p>
          <a:p>
            <a:pPr lvl="1" indent="-448722">
              <a:lnSpc>
                <a:spcPct val="150000"/>
              </a:lnSpc>
              <a:buClr>
                <a:schemeClr val="lt1"/>
              </a:buClr>
              <a:buSzPts val="1700"/>
              <a:buChar char="○"/>
            </a:pPr>
            <a:r>
              <a:rPr lang="en" sz="2267" dirty="0">
                <a:solidFill>
                  <a:srgbClr val="000000"/>
                </a:solidFill>
              </a:rPr>
              <a:t>Life-changing</a:t>
            </a:r>
            <a:endParaRPr sz="2267" dirty="0">
              <a:solidFill>
                <a:srgbClr val="000000"/>
              </a:solidFill>
            </a:endParaRPr>
          </a:p>
          <a:p>
            <a:pPr lvl="1" indent="-448722">
              <a:lnSpc>
                <a:spcPct val="150000"/>
              </a:lnSpc>
              <a:buClr>
                <a:schemeClr val="lt1"/>
              </a:buClr>
              <a:buSzPts val="1700"/>
              <a:buFont typeface="Arial"/>
              <a:buChar char="○"/>
            </a:pPr>
            <a:r>
              <a:rPr lang="en" sz="2267" dirty="0">
                <a:solidFill>
                  <a:srgbClr val="000000"/>
                </a:solidFill>
              </a:rPr>
              <a:t>Misunderstood and under-diagnosed</a:t>
            </a:r>
            <a:endParaRPr dirty="0">
              <a:solidFill>
                <a:srgbClr val="000000"/>
              </a:solidFill>
            </a:endParaRPr>
          </a:p>
          <a:p>
            <a:pPr indent="0">
              <a:lnSpc>
                <a:spcPct val="150000"/>
              </a:lnSpc>
              <a:spcBef>
                <a:spcPts val="480"/>
              </a:spcBef>
            </a:pPr>
            <a:endParaRPr sz="1867" dirty="0">
              <a:solidFill>
                <a:schemeClr val="lt1"/>
              </a:solidFill>
            </a:endParaRPr>
          </a:p>
        </p:txBody>
      </p:sp>
      <p:pic>
        <p:nvPicPr>
          <p:cNvPr id="102" name="Google Shape;102;p19"/>
          <p:cNvPicPr preferRelativeResize="0"/>
          <p:nvPr/>
        </p:nvPicPr>
        <p:blipFill>
          <a:blip r:embed="rId3">
            <a:alphaModFix/>
          </a:blip>
          <a:stretch>
            <a:fillRect/>
          </a:stretch>
        </p:blipFill>
        <p:spPr>
          <a:xfrm>
            <a:off x="9442067" y="109600"/>
            <a:ext cx="2608767" cy="899067"/>
          </a:xfrm>
          <a:prstGeom prst="rect">
            <a:avLst/>
          </a:prstGeom>
          <a:noFill/>
          <a:ln w="28575">
            <a:solidFill>
              <a:srgbClr val="C00000"/>
            </a:solidFill>
          </a:ln>
        </p:spPr>
      </p:pic>
      <p:pic>
        <p:nvPicPr>
          <p:cNvPr id="103" name="Google Shape;103;p19"/>
          <p:cNvPicPr preferRelativeResize="0"/>
          <p:nvPr/>
        </p:nvPicPr>
        <p:blipFill>
          <a:blip r:embed="rId4">
            <a:alphaModFix/>
          </a:blip>
          <a:stretch>
            <a:fillRect/>
          </a:stretch>
        </p:blipFill>
        <p:spPr>
          <a:xfrm>
            <a:off x="70601" y="6028333"/>
            <a:ext cx="1685633" cy="75886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433916" y="452437"/>
            <a:ext cx="9925200" cy="903200"/>
          </a:xfrm>
          <a:prstGeom prst="rect">
            <a:avLst/>
          </a:prstGeom>
          <a:noFill/>
          <a:ln>
            <a:noFill/>
          </a:ln>
        </p:spPr>
        <p:txBody>
          <a:bodyPr spcFirstLastPara="1" wrap="square" lIns="0" tIns="0" rIns="0" bIns="0" anchor="t" anchorCtr="0">
            <a:noAutofit/>
          </a:bodyPr>
          <a:lstStyle/>
          <a:p>
            <a:pPr>
              <a:buSzPts val="3600"/>
            </a:pPr>
            <a:r>
              <a:rPr lang="en" sz="2000" b="1" dirty="0">
                <a:solidFill>
                  <a:srgbClr val="000000"/>
                </a:solidFill>
              </a:rPr>
              <a:t>Predictors of Brain Injury Recovery</a:t>
            </a:r>
            <a:endParaRPr sz="2000" b="1" dirty="0">
              <a:solidFill>
                <a:srgbClr val="000000"/>
              </a:solidFill>
            </a:endParaRPr>
          </a:p>
        </p:txBody>
      </p:sp>
      <p:sp>
        <p:nvSpPr>
          <p:cNvPr id="110" name="Google Shape;110;p20"/>
          <p:cNvSpPr txBox="1">
            <a:spLocks noGrp="1"/>
          </p:cNvSpPr>
          <p:nvPr>
            <p:ph type="body" idx="1"/>
          </p:nvPr>
        </p:nvSpPr>
        <p:spPr>
          <a:xfrm>
            <a:off x="710108" y="1371600"/>
            <a:ext cx="10771600" cy="4114800"/>
          </a:xfrm>
          <a:prstGeom prst="rect">
            <a:avLst/>
          </a:prstGeom>
          <a:noFill/>
          <a:ln>
            <a:noFill/>
          </a:ln>
        </p:spPr>
        <p:txBody>
          <a:bodyPr spcFirstLastPara="1" wrap="square" lIns="0" tIns="0" rIns="0" bIns="0" anchor="t" anchorCtr="0">
            <a:noAutofit/>
          </a:bodyPr>
          <a:lstStyle/>
          <a:p>
            <a:pPr indent="-448722">
              <a:lnSpc>
                <a:spcPct val="80000"/>
              </a:lnSpc>
              <a:buClr>
                <a:schemeClr val="lt1"/>
              </a:buClr>
              <a:buSzPts val="1700"/>
              <a:buChar char="●"/>
            </a:pPr>
            <a:r>
              <a:rPr lang="en" sz="2267" dirty="0">
                <a:solidFill>
                  <a:srgbClr val="000000"/>
                </a:solidFill>
              </a:rPr>
              <a:t>Duration of Time in the Post-traumatic Amnesia State (PTA) is One of the Strongest Predictors of Outcome After TBI</a:t>
            </a:r>
            <a:endParaRPr sz="2533" dirty="0">
              <a:solidFill>
                <a:srgbClr val="000000"/>
              </a:solidFill>
            </a:endParaRPr>
          </a:p>
          <a:p>
            <a:pPr marL="0" indent="0">
              <a:lnSpc>
                <a:spcPct val="80000"/>
              </a:lnSpc>
              <a:buSzPts val="1400"/>
            </a:pPr>
            <a:endParaRPr sz="2267" dirty="0">
              <a:solidFill>
                <a:srgbClr val="000000"/>
              </a:solidFill>
            </a:endParaRPr>
          </a:p>
          <a:p>
            <a:pPr marL="1219170" indent="-448722">
              <a:lnSpc>
                <a:spcPct val="80000"/>
              </a:lnSpc>
              <a:buClr>
                <a:srgbClr val="FFFF00"/>
              </a:buClr>
              <a:buSzPts val="1700"/>
              <a:buChar char="●"/>
            </a:pPr>
            <a:r>
              <a:rPr lang="en" sz="2267" dirty="0">
                <a:solidFill>
                  <a:srgbClr val="000000"/>
                </a:solidFill>
                <a:highlight>
                  <a:srgbClr val="FFFF00"/>
                </a:highlight>
              </a:rPr>
              <a:t>Faster emergence from PTA =  better prognosis</a:t>
            </a:r>
            <a:endParaRPr sz="2533" dirty="0">
              <a:solidFill>
                <a:srgbClr val="000000"/>
              </a:solidFill>
              <a:highlight>
                <a:srgbClr val="FFFF00"/>
              </a:highlight>
            </a:endParaRPr>
          </a:p>
          <a:p>
            <a:pPr marL="0" indent="0">
              <a:lnSpc>
                <a:spcPct val="80000"/>
              </a:lnSpc>
              <a:buSzPts val="1400"/>
            </a:pPr>
            <a:endParaRPr sz="2267" dirty="0">
              <a:solidFill>
                <a:srgbClr val="000000"/>
              </a:solidFill>
            </a:endParaRPr>
          </a:p>
          <a:p>
            <a:pPr marL="1219170" indent="-448722">
              <a:lnSpc>
                <a:spcPct val="80000"/>
              </a:lnSpc>
              <a:buClr>
                <a:schemeClr val="lt1"/>
              </a:buClr>
              <a:buSzPts val="1700"/>
              <a:buChar char="●"/>
            </a:pPr>
            <a:r>
              <a:rPr lang="en" sz="2267" dirty="0">
                <a:solidFill>
                  <a:srgbClr val="000000"/>
                </a:solidFill>
              </a:rPr>
              <a:t>The Galveston Orientation and Amnesia Test (GOAT) is used to assess emergence from PTA</a:t>
            </a:r>
            <a:endParaRPr sz="2267" dirty="0">
              <a:solidFill>
                <a:srgbClr val="000000"/>
              </a:solidFill>
            </a:endParaRPr>
          </a:p>
          <a:p>
            <a:pPr marL="1828754" lvl="1" indent="-448722">
              <a:lnSpc>
                <a:spcPct val="80000"/>
              </a:lnSpc>
              <a:buClr>
                <a:schemeClr val="lt1"/>
              </a:buClr>
              <a:buSzPts val="1700"/>
              <a:buChar char="○"/>
            </a:pPr>
            <a:r>
              <a:rPr lang="en" sz="2267" dirty="0">
                <a:solidFill>
                  <a:srgbClr val="000000"/>
                </a:solidFill>
              </a:rPr>
              <a:t>Alternative: Orientation Log (O-LOG)</a:t>
            </a:r>
            <a:endParaRPr sz="2267" dirty="0">
              <a:solidFill>
                <a:srgbClr val="000000"/>
              </a:solidFill>
            </a:endParaRPr>
          </a:p>
          <a:p>
            <a:pPr marL="0" indent="0">
              <a:lnSpc>
                <a:spcPct val="80000"/>
              </a:lnSpc>
              <a:buSzPts val="1400"/>
            </a:pPr>
            <a:endParaRPr sz="2267" dirty="0">
              <a:solidFill>
                <a:srgbClr val="000000"/>
              </a:solidFill>
            </a:endParaRPr>
          </a:p>
          <a:p>
            <a:pPr marL="0" indent="0">
              <a:lnSpc>
                <a:spcPct val="80000"/>
              </a:lnSpc>
              <a:buSzPts val="1400"/>
            </a:pPr>
            <a:endParaRPr sz="2267" dirty="0">
              <a:solidFill>
                <a:srgbClr val="000000"/>
              </a:solidFill>
            </a:endParaRPr>
          </a:p>
          <a:p>
            <a:pPr indent="-448722">
              <a:lnSpc>
                <a:spcPct val="80000"/>
              </a:lnSpc>
              <a:buClr>
                <a:schemeClr val="lt1"/>
              </a:buClr>
              <a:buSzPts val="1700"/>
              <a:buChar char="●"/>
            </a:pPr>
            <a:r>
              <a:rPr lang="en" sz="2267" dirty="0">
                <a:solidFill>
                  <a:srgbClr val="000000"/>
                </a:solidFill>
              </a:rPr>
              <a:t>Injury Severity at Time of Initial Injury is </a:t>
            </a:r>
            <a:r>
              <a:rPr lang="en" sz="2267" u="sng" dirty="0">
                <a:solidFill>
                  <a:srgbClr val="000000"/>
                </a:solidFill>
              </a:rPr>
              <a:t>Informative but Not a Reliable</a:t>
            </a:r>
            <a:r>
              <a:rPr lang="en" sz="2267" dirty="0">
                <a:solidFill>
                  <a:srgbClr val="000000"/>
                </a:solidFill>
              </a:rPr>
              <a:t> Measure of Prognosis</a:t>
            </a:r>
            <a:endParaRPr sz="2533" dirty="0">
              <a:solidFill>
                <a:srgbClr val="000000"/>
              </a:solidFill>
            </a:endParaRPr>
          </a:p>
          <a:p>
            <a:pPr marL="0" indent="0">
              <a:lnSpc>
                <a:spcPct val="80000"/>
              </a:lnSpc>
              <a:buSzPts val="1400"/>
            </a:pPr>
            <a:endParaRPr sz="2267" dirty="0">
              <a:solidFill>
                <a:srgbClr val="000000"/>
              </a:solidFill>
            </a:endParaRPr>
          </a:p>
          <a:p>
            <a:pPr marL="0" indent="0">
              <a:lnSpc>
                <a:spcPct val="80000"/>
              </a:lnSpc>
              <a:buSzPts val="1400"/>
            </a:pPr>
            <a:endParaRPr sz="2267" dirty="0">
              <a:solidFill>
                <a:srgbClr val="000000"/>
              </a:solidFill>
            </a:endParaRPr>
          </a:p>
          <a:p>
            <a:pPr indent="-448722">
              <a:lnSpc>
                <a:spcPct val="80000"/>
              </a:lnSpc>
              <a:buClr>
                <a:schemeClr val="lt1"/>
              </a:buClr>
              <a:buSzPts val="1700"/>
              <a:buChar char="●"/>
            </a:pPr>
            <a:r>
              <a:rPr lang="en" sz="2267" dirty="0">
                <a:solidFill>
                  <a:srgbClr val="000000"/>
                </a:solidFill>
              </a:rPr>
              <a:t>There is a shift toward a more comprehensive assessment to classify brain injury severity as opposed to GCS, LOC, and PTA alone  </a:t>
            </a:r>
            <a:endParaRPr sz="2267" dirty="0">
              <a:solidFill>
                <a:srgbClr val="000000"/>
              </a:solidFill>
            </a:endParaRPr>
          </a:p>
          <a:p>
            <a:pPr marL="0" indent="0">
              <a:lnSpc>
                <a:spcPct val="80000"/>
              </a:lnSpc>
              <a:buSzPts val="1400"/>
            </a:pPr>
            <a:endParaRPr dirty="0">
              <a:solidFill>
                <a:srgbClr val="000000"/>
              </a:solidFill>
            </a:endParaRPr>
          </a:p>
          <a:p>
            <a:pPr indent="0">
              <a:lnSpc>
                <a:spcPct val="80000"/>
              </a:lnSpc>
            </a:pPr>
            <a:endParaRPr sz="1733" dirty="0">
              <a:solidFill>
                <a:srgbClr val="000000"/>
              </a:solidFill>
            </a:endParaRPr>
          </a:p>
          <a:p>
            <a:pPr marL="0" indent="0">
              <a:lnSpc>
                <a:spcPct val="80000"/>
              </a:lnSpc>
              <a:buSzPts val="1400"/>
            </a:pPr>
            <a:endParaRPr dirty="0">
              <a:solidFill>
                <a:schemeClr val="lt1"/>
              </a:solidFill>
            </a:endParaRPr>
          </a:p>
          <a:p>
            <a:pPr marL="0" indent="0">
              <a:lnSpc>
                <a:spcPct val="80000"/>
              </a:lnSpc>
              <a:buSzPts val="1400"/>
            </a:pPr>
            <a:endParaRPr b="1" i="0" u="none" dirty="0">
              <a:solidFill>
                <a:schemeClr val="lt1"/>
              </a:solidFill>
              <a:latin typeface="Arial"/>
              <a:ea typeface="Arial"/>
              <a:cs typeface="Arial"/>
              <a:sym typeface="Arial"/>
            </a:endParaRPr>
          </a:p>
          <a:p>
            <a:pPr marL="0" indent="0">
              <a:buSzPts val="1400"/>
            </a:pPr>
            <a:endParaRPr b="1" i="0" u="none" dirty="0">
              <a:solidFill>
                <a:schemeClr val="lt1"/>
              </a:solidFill>
              <a:latin typeface="Arial"/>
              <a:ea typeface="Arial"/>
              <a:cs typeface="Arial"/>
              <a:sym typeface="Arial"/>
            </a:endParaRPr>
          </a:p>
        </p:txBody>
      </p:sp>
      <p:pic>
        <p:nvPicPr>
          <p:cNvPr id="111" name="Google Shape;111;p20"/>
          <p:cNvPicPr preferRelativeResize="0"/>
          <p:nvPr/>
        </p:nvPicPr>
        <p:blipFill>
          <a:blip r:embed="rId3">
            <a:alphaModFix/>
          </a:blip>
          <a:stretch>
            <a:fillRect/>
          </a:stretch>
        </p:blipFill>
        <p:spPr>
          <a:xfrm>
            <a:off x="9442067" y="109600"/>
            <a:ext cx="2608767" cy="899067"/>
          </a:xfrm>
          <a:prstGeom prst="rect">
            <a:avLst/>
          </a:prstGeom>
          <a:noFill/>
          <a:ln w="28575">
            <a:solidFill>
              <a:srgbClr val="C00000"/>
            </a:solid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433916" y="452437"/>
            <a:ext cx="9925200" cy="903200"/>
          </a:xfrm>
          <a:prstGeom prst="rect">
            <a:avLst/>
          </a:prstGeom>
          <a:noFill/>
          <a:ln>
            <a:noFill/>
          </a:ln>
        </p:spPr>
        <p:txBody>
          <a:bodyPr spcFirstLastPara="1" wrap="square" lIns="0" tIns="0" rIns="0" bIns="0" anchor="t" anchorCtr="0">
            <a:noAutofit/>
          </a:bodyPr>
          <a:lstStyle/>
          <a:p>
            <a:pPr>
              <a:buSzPts val="3600"/>
            </a:pPr>
            <a:r>
              <a:rPr lang="en" sz="1867" dirty="0">
                <a:solidFill>
                  <a:srgbClr val="000000"/>
                </a:solidFill>
              </a:rPr>
              <a:t>Other Predictors of Brain Injury Recovery</a:t>
            </a:r>
            <a:endParaRPr sz="133" dirty="0">
              <a:solidFill>
                <a:srgbClr val="000000"/>
              </a:solidFill>
            </a:endParaRPr>
          </a:p>
        </p:txBody>
      </p:sp>
      <p:sp>
        <p:nvSpPr>
          <p:cNvPr id="118" name="Google Shape;118;p21"/>
          <p:cNvSpPr txBox="1">
            <a:spLocks noGrp="1"/>
          </p:cNvSpPr>
          <p:nvPr>
            <p:ph type="body" idx="1"/>
          </p:nvPr>
        </p:nvSpPr>
        <p:spPr>
          <a:xfrm>
            <a:off x="237963" y="1387567"/>
            <a:ext cx="4295200" cy="4114800"/>
          </a:xfrm>
          <a:prstGeom prst="rect">
            <a:avLst/>
          </a:prstGeom>
          <a:noFill/>
          <a:ln>
            <a:noFill/>
          </a:ln>
        </p:spPr>
        <p:txBody>
          <a:bodyPr spcFirstLastPara="1" wrap="square" lIns="0" tIns="0" rIns="0" bIns="0" anchor="t" anchorCtr="0">
            <a:noAutofit/>
          </a:bodyPr>
          <a:lstStyle/>
          <a:p>
            <a:pPr indent="-448722">
              <a:lnSpc>
                <a:spcPct val="80000"/>
              </a:lnSpc>
              <a:buClr>
                <a:schemeClr val="lt1"/>
              </a:buClr>
              <a:buSzPts val="1700"/>
              <a:buFont typeface="Arial"/>
              <a:buChar char="❏"/>
            </a:pPr>
            <a:r>
              <a:rPr lang="en" sz="2267" b="1" dirty="0">
                <a:solidFill>
                  <a:srgbClr val="000000"/>
                </a:solidFill>
              </a:rPr>
              <a:t>Age </a:t>
            </a:r>
            <a:endParaRPr sz="2267" b="1" dirty="0">
              <a:solidFill>
                <a:srgbClr val="000000"/>
              </a:solidFill>
            </a:endParaRPr>
          </a:p>
          <a:p>
            <a:pPr marL="0" indent="0">
              <a:lnSpc>
                <a:spcPct val="80000"/>
              </a:lnSpc>
              <a:buSzPts val="1400"/>
            </a:pPr>
            <a:endParaRPr sz="2267" dirty="0">
              <a:solidFill>
                <a:srgbClr val="000000"/>
              </a:solidFill>
            </a:endParaRPr>
          </a:p>
          <a:p>
            <a:pPr indent="-448722">
              <a:lnSpc>
                <a:spcPct val="80000"/>
              </a:lnSpc>
              <a:buClr>
                <a:schemeClr val="lt1"/>
              </a:buClr>
              <a:buSzPts val="1700"/>
              <a:buChar char="❏"/>
            </a:pPr>
            <a:r>
              <a:rPr lang="en" sz="2267" dirty="0">
                <a:solidFill>
                  <a:srgbClr val="000000"/>
                </a:solidFill>
              </a:rPr>
              <a:t>PMHX/PSHX</a:t>
            </a:r>
            <a:endParaRPr sz="2267" dirty="0">
              <a:solidFill>
                <a:srgbClr val="000000"/>
              </a:solidFill>
            </a:endParaRPr>
          </a:p>
          <a:p>
            <a:pPr indent="-406390">
              <a:lnSpc>
                <a:spcPct val="80000"/>
              </a:lnSpc>
              <a:buClr>
                <a:schemeClr val="lt1"/>
              </a:buClr>
              <a:buSzPts val="1200"/>
              <a:buChar char="-"/>
            </a:pPr>
            <a:r>
              <a:rPr lang="en" sz="1600" dirty="0">
                <a:solidFill>
                  <a:srgbClr val="000000"/>
                </a:solidFill>
              </a:rPr>
              <a:t>Premorbid conditions</a:t>
            </a:r>
            <a:endParaRPr sz="1600" dirty="0">
              <a:solidFill>
                <a:srgbClr val="000000"/>
              </a:solidFill>
            </a:endParaRPr>
          </a:p>
          <a:p>
            <a:pPr indent="-406390">
              <a:lnSpc>
                <a:spcPct val="80000"/>
              </a:lnSpc>
              <a:buClr>
                <a:schemeClr val="lt1"/>
              </a:buClr>
              <a:buSzPts val="1200"/>
              <a:buChar char="-"/>
            </a:pPr>
            <a:r>
              <a:rPr lang="en" sz="1600" dirty="0">
                <a:solidFill>
                  <a:srgbClr val="000000"/>
                </a:solidFill>
              </a:rPr>
              <a:t>MH history</a:t>
            </a:r>
            <a:endParaRPr sz="1600" dirty="0">
              <a:solidFill>
                <a:srgbClr val="000000"/>
              </a:solidFill>
            </a:endParaRPr>
          </a:p>
          <a:p>
            <a:pPr indent="-406390">
              <a:lnSpc>
                <a:spcPct val="80000"/>
              </a:lnSpc>
              <a:buClr>
                <a:schemeClr val="lt1"/>
              </a:buClr>
              <a:buSzPts val="1200"/>
              <a:buChar char="-"/>
            </a:pPr>
            <a:r>
              <a:rPr lang="en" sz="1600" dirty="0">
                <a:solidFill>
                  <a:srgbClr val="000000"/>
                </a:solidFill>
              </a:rPr>
              <a:t>h/o prior brain injuries</a:t>
            </a:r>
            <a:endParaRPr sz="1600" dirty="0">
              <a:solidFill>
                <a:srgbClr val="000000"/>
              </a:solidFill>
            </a:endParaRPr>
          </a:p>
          <a:p>
            <a:pPr indent="-406390">
              <a:lnSpc>
                <a:spcPct val="80000"/>
              </a:lnSpc>
              <a:buClr>
                <a:schemeClr val="lt1"/>
              </a:buClr>
              <a:buSzPts val="1200"/>
              <a:buChar char="-"/>
            </a:pPr>
            <a:r>
              <a:rPr lang="en" sz="1600" dirty="0">
                <a:solidFill>
                  <a:srgbClr val="000000"/>
                </a:solidFill>
              </a:rPr>
              <a:t>Socio Environmental factors</a:t>
            </a:r>
            <a:endParaRPr sz="1600" dirty="0">
              <a:solidFill>
                <a:srgbClr val="000000"/>
              </a:solidFill>
            </a:endParaRPr>
          </a:p>
          <a:p>
            <a:pPr indent="-406390">
              <a:lnSpc>
                <a:spcPct val="80000"/>
              </a:lnSpc>
              <a:buClr>
                <a:schemeClr val="lt1"/>
              </a:buClr>
              <a:buSzPts val="1200"/>
              <a:buChar char="-"/>
            </a:pPr>
            <a:r>
              <a:rPr lang="en" sz="1600" dirty="0">
                <a:solidFill>
                  <a:srgbClr val="000000"/>
                </a:solidFill>
              </a:rPr>
              <a:t>Social support</a:t>
            </a:r>
            <a:endParaRPr sz="1600" dirty="0">
              <a:solidFill>
                <a:srgbClr val="000000"/>
              </a:solidFill>
            </a:endParaRPr>
          </a:p>
          <a:p>
            <a:pPr indent="-406390">
              <a:lnSpc>
                <a:spcPct val="80000"/>
              </a:lnSpc>
              <a:buClr>
                <a:schemeClr val="lt1"/>
              </a:buClr>
              <a:buSzPts val="1200"/>
              <a:buChar char="-"/>
            </a:pPr>
            <a:r>
              <a:rPr lang="en" sz="1600" dirty="0">
                <a:solidFill>
                  <a:srgbClr val="000000"/>
                </a:solidFill>
              </a:rPr>
              <a:t>Premorbid functional level</a:t>
            </a:r>
            <a:endParaRPr sz="2267" dirty="0">
              <a:solidFill>
                <a:srgbClr val="000000"/>
              </a:solidFill>
            </a:endParaRPr>
          </a:p>
          <a:p>
            <a:pPr marL="0" indent="0">
              <a:lnSpc>
                <a:spcPct val="80000"/>
              </a:lnSpc>
            </a:pPr>
            <a:endParaRPr sz="2267" dirty="0">
              <a:solidFill>
                <a:srgbClr val="000000"/>
              </a:solidFill>
            </a:endParaRPr>
          </a:p>
          <a:p>
            <a:pPr indent="-448722">
              <a:lnSpc>
                <a:spcPct val="80000"/>
              </a:lnSpc>
              <a:buClr>
                <a:schemeClr val="lt1"/>
              </a:buClr>
              <a:buSzPts val="1700"/>
              <a:buChar char="❏"/>
            </a:pPr>
            <a:r>
              <a:rPr lang="en" sz="2267" dirty="0">
                <a:solidFill>
                  <a:srgbClr val="000000"/>
                </a:solidFill>
              </a:rPr>
              <a:t>Type of Damage</a:t>
            </a:r>
            <a:endParaRPr sz="2267" dirty="0">
              <a:solidFill>
                <a:srgbClr val="000000"/>
              </a:solidFill>
            </a:endParaRPr>
          </a:p>
          <a:p>
            <a:pPr indent="-406390">
              <a:lnSpc>
                <a:spcPct val="80000"/>
              </a:lnSpc>
              <a:buClr>
                <a:schemeClr val="lt1"/>
              </a:buClr>
              <a:buSzPts val="1200"/>
              <a:buChar char="-"/>
            </a:pPr>
            <a:r>
              <a:rPr lang="en" sz="1600" dirty="0">
                <a:solidFill>
                  <a:srgbClr val="000000"/>
                </a:solidFill>
              </a:rPr>
              <a:t>Focal vs. Diffuse;</a:t>
            </a:r>
            <a:endParaRPr sz="1600" dirty="0">
              <a:solidFill>
                <a:srgbClr val="000000"/>
              </a:solidFill>
            </a:endParaRPr>
          </a:p>
          <a:p>
            <a:pPr marL="1219170" indent="0">
              <a:lnSpc>
                <a:spcPct val="80000"/>
              </a:lnSpc>
            </a:pPr>
            <a:endParaRPr sz="1600" dirty="0">
              <a:solidFill>
                <a:srgbClr val="000000"/>
              </a:solidFill>
            </a:endParaRPr>
          </a:p>
          <a:p>
            <a:pPr indent="-448722">
              <a:lnSpc>
                <a:spcPct val="80000"/>
              </a:lnSpc>
              <a:buClr>
                <a:schemeClr val="lt1"/>
              </a:buClr>
              <a:buSzPts val="1700"/>
              <a:buChar char="❏"/>
            </a:pPr>
            <a:r>
              <a:rPr lang="en" sz="2267" dirty="0">
                <a:solidFill>
                  <a:srgbClr val="000000"/>
                </a:solidFill>
              </a:rPr>
              <a:t>Etiology</a:t>
            </a:r>
            <a:endParaRPr sz="2267" dirty="0">
              <a:solidFill>
                <a:srgbClr val="000000"/>
              </a:solidFill>
            </a:endParaRPr>
          </a:p>
          <a:p>
            <a:pPr indent="-406390">
              <a:lnSpc>
                <a:spcPct val="80000"/>
              </a:lnSpc>
              <a:buClr>
                <a:schemeClr val="lt1"/>
              </a:buClr>
              <a:buSzPts val="1200"/>
              <a:buChar char="-"/>
            </a:pPr>
            <a:r>
              <a:rPr lang="en" sz="1600" dirty="0">
                <a:solidFill>
                  <a:srgbClr val="000000"/>
                </a:solidFill>
              </a:rPr>
              <a:t>Traumatic vs. Atraumatic; </a:t>
            </a:r>
            <a:endParaRPr sz="1600" dirty="0">
              <a:solidFill>
                <a:srgbClr val="000000"/>
              </a:solidFill>
            </a:endParaRPr>
          </a:p>
          <a:p>
            <a:pPr indent="-406390">
              <a:lnSpc>
                <a:spcPct val="80000"/>
              </a:lnSpc>
              <a:buClr>
                <a:schemeClr val="lt1"/>
              </a:buClr>
              <a:buSzPts val="1200"/>
              <a:buChar char="-"/>
            </a:pPr>
            <a:r>
              <a:rPr lang="en" sz="1600" dirty="0">
                <a:solidFill>
                  <a:srgbClr val="000000"/>
                </a:solidFill>
              </a:rPr>
              <a:t>Hemorrhagic vs. Ischemic/Anoxic</a:t>
            </a:r>
            <a:endParaRPr sz="1733" dirty="0">
              <a:solidFill>
                <a:srgbClr val="000000"/>
              </a:solidFill>
            </a:endParaRPr>
          </a:p>
          <a:p>
            <a:pPr marL="0" indent="0">
              <a:lnSpc>
                <a:spcPct val="80000"/>
              </a:lnSpc>
              <a:buSzPts val="1400"/>
            </a:pPr>
            <a:endParaRPr sz="2267" b="1" dirty="0">
              <a:solidFill>
                <a:srgbClr val="000000"/>
              </a:solidFill>
            </a:endParaRPr>
          </a:p>
          <a:p>
            <a:pPr marL="0" indent="0">
              <a:lnSpc>
                <a:spcPct val="80000"/>
              </a:lnSpc>
              <a:buSzPts val="1400"/>
            </a:pPr>
            <a:endParaRPr sz="2267" dirty="0">
              <a:solidFill>
                <a:srgbClr val="000000"/>
              </a:solidFill>
            </a:endParaRPr>
          </a:p>
          <a:p>
            <a:pPr indent="0">
              <a:lnSpc>
                <a:spcPct val="80000"/>
              </a:lnSpc>
            </a:pPr>
            <a:endParaRPr sz="1600" dirty="0">
              <a:solidFill>
                <a:srgbClr val="000000"/>
              </a:solidFill>
            </a:endParaRPr>
          </a:p>
          <a:p>
            <a:pPr marL="0" indent="0">
              <a:lnSpc>
                <a:spcPct val="80000"/>
              </a:lnSpc>
              <a:buSzPts val="1400"/>
            </a:pPr>
            <a:endParaRPr sz="2267" dirty="0">
              <a:solidFill>
                <a:schemeClr val="lt1"/>
              </a:solidFill>
            </a:endParaRPr>
          </a:p>
          <a:p>
            <a:pPr marL="0" indent="0">
              <a:lnSpc>
                <a:spcPct val="80000"/>
              </a:lnSpc>
              <a:buSzPts val="1400"/>
            </a:pPr>
            <a:endParaRPr sz="2267" b="1" dirty="0">
              <a:solidFill>
                <a:schemeClr val="lt1"/>
              </a:solidFill>
            </a:endParaRPr>
          </a:p>
          <a:p>
            <a:pPr marL="0" indent="0">
              <a:buSzPts val="1400"/>
            </a:pPr>
            <a:endParaRPr sz="2267" b="1" dirty="0">
              <a:solidFill>
                <a:schemeClr val="lt1"/>
              </a:solidFill>
            </a:endParaRPr>
          </a:p>
        </p:txBody>
      </p:sp>
      <p:sp>
        <p:nvSpPr>
          <p:cNvPr id="119" name="Google Shape;119;p21"/>
          <p:cNvSpPr txBox="1"/>
          <p:nvPr/>
        </p:nvSpPr>
        <p:spPr>
          <a:xfrm>
            <a:off x="8747367" y="1355634"/>
            <a:ext cx="3341200" cy="3316445"/>
          </a:xfrm>
          <a:prstGeom prst="rect">
            <a:avLst/>
          </a:prstGeom>
          <a:noFill/>
          <a:ln>
            <a:noFill/>
          </a:ln>
        </p:spPr>
        <p:txBody>
          <a:bodyPr spcFirstLastPara="1" wrap="square" lIns="121900" tIns="121900" rIns="121900" bIns="121900" anchor="t" anchorCtr="0">
            <a:spAutoFit/>
          </a:bodyPr>
          <a:lstStyle/>
          <a:p>
            <a:pPr marL="609585" marR="0" lvl="0" indent="-448722" algn="l" defTabSz="1219170" rtl="0" eaLnBrk="1" fontAlgn="auto" latinLnBrk="0" hangingPunct="1">
              <a:lnSpc>
                <a:spcPct val="80000"/>
              </a:lnSpc>
              <a:spcBef>
                <a:spcPts val="0"/>
              </a:spcBef>
              <a:spcAft>
                <a:spcPts val="0"/>
              </a:spcAft>
              <a:buClr>
                <a:srgbClr val="FFFFFF"/>
              </a:buClr>
              <a:buSzPts val="1700"/>
              <a:buFont typeface="Arial"/>
              <a:buChar char="❏"/>
              <a:tabLst/>
              <a:defRPr/>
            </a:pPr>
            <a:r>
              <a:rPr kumimoji="0" lang="en" sz="2267" b="1" i="0" u="none" strike="noStrike" kern="0" cap="none" spc="0" normalizeH="0" baseline="0" noProof="0" dirty="0">
                <a:ln>
                  <a:noFill/>
                </a:ln>
                <a:solidFill>
                  <a:srgbClr val="000000"/>
                </a:solidFill>
                <a:effectLst/>
                <a:uLnTx/>
                <a:uFillTx/>
                <a:latin typeface="Arial"/>
                <a:cs typeface="Arial"/>
                <a:sym typeface="Arial"/>
              </a:rPr>
              <a:t>Pupillary light reflex</a:t>
            </a:r>
            <a:endParaRPr kumimoji="0" sz="2267" b="1" i="0" u="none" strike="noStrike" kern="0" cap="none" spc="0" normalizeH="0" baseline="0" noProof="0" dirty="0">
              <a:ln>
                <a:noFill/>
              </a:ln>
              <a:solidFill>
                <a:srgbClr val="000000"/>
              </a:solidFill>
              <a:effectLst/>
              <a:uLnTx/>
              <a:uFillTx/>
              <a:latin typeface="Arial"/>
              <a:cs typeface="Arial"/>
              <a:sym typeface="Arial"/>
            </a:endParaRPr>
          </a:p>
          <a:p>
            <a:pPr marL="609585" marR="0" lvl="0" indent="0" algn="l" defTabSz="1219170" rtl="0" eaLnBrk="1" fontAlgn="auto" latinLnBrk="0" hangingPunct="1">
              <a:lnSpc>
                <a:spcPct val="80000"/>
              </a:lnSpc>
              <a:spcBef>
                <a:spcPts val="0"/>
              </a:spcBef>
              <a:spcAft>
                <a:spcPts val="0"/>
              </a:spcAft>
              <a:buClr>
                <a:srgbClr val="000000"/>
              </a:buClr>
              <a:buSzPts val="1700"/>
              <a:buFont typeface="Arial"/>
              <a:buNone/>
              <a:tabLst/>
              <a:defRPr/>
            </a:pPr>
            <a:endParaRPr kumimoji="0" sz="2267" b="1" i="0" u="none" strike="noStrike" kern="0" cap="none" spc="0" normalizeH="0" baseline="0" noProof="0" dirty="0">
              <a:ln>
                <a:noFill/>
              </a:ln>
              <a:solidFill>
                <a:srgbClr val="000000"/>
              </a:solidFill>
              <a:effectLst/>
              <a:uLnTx/>
              <a:uFillTx/>
              <a:latin typeface="Arial"/>
              <a:cs typeface="Arial"/>
              <a:sym typeface="Arial"/>
            </a:endParaRPr>
          </a:p>
          <a:p>
            <a:pPr marL="609585" marR="0" lvl="0" indent="-448722" algn="l" defTabSz="1219170" rtl="0" eaLnBrk="1" fontAlgn="auto" latinLnBrk="0" hangingPunct="1">
              <a:lnSpc>
                <a:spcPct val="80000"/>
              </a:lnSpc>
              <a:spcBef>
                <a:spcPts val="0"/>
              </a:spcBef>
              <a:spcAft>
                <a:spcPts val="0"/>
              </a:spcAft>
              <a:buClr>
                <a:srgbClr val="FFFFFF"/>
              </a:buClr>
              <a:buSzPts val="1700"/>
              <a:buFont typeface="Arial"/>
              <a:buChar char="❏"/>
              <a:tabLst/>
              <a:defRPr/>
            </a:pPr>
            <a:r>
              <a:rPr kumimoji="0" lang="en" sz="2267" b="1" i="0" u="none" strike="noStrike" kern="0" cap="none" spc="0" normalizeH="0" baseline="0" noProof="0" dirty="0">
                <a:ln>
                  <a:noFill/>
                </a:ln>
                <a:solidFill>
                  <a:srgbClr val="000000"/>
                </a:solidFill>
                <a:effectLst/>
                <a:uLnTx/>
                <a:uFillTx/>
                <a:latin typeface="Arial"/>
                <a:cs typeface="Arial"/>
                <a:sym typeface="Arial"/>
              </a:rPr>
              <a:t>Doll’s eye sign </a:t>
            </a:r>
            <a:endParaRPr kumimoji="0" sz="2267" b="1" i="0" u="none" strike="noStrike" kern="0" cap="none" spc="0" normalizeH="0" baseline="0" noProof="0" dirty="0">
              <a:ln>
                <a:noFill/>
              </a:ln>
              <a:solidFill>
                <a:srgbClr val="000000"/>
              </a:solidFill>
              <a:effectLst/>
              <a:uLnTx/>
              <a:uFillTx/>
              <a:latin typeface="Arial"/>
              <a:cs typeface="Arial"/>
              <a:sym typeface="Arial"/>
            </a:endParaRPr>
          </a:p>
          <a:p>
            <a:pPr marL="609585" marR="0" lvl="0" indent="0" algn="l" defTabSz="1219170" rtl="0" eaLnBrk="1" fontAlgn="auto" latinLnBrk="0" hangingPunct="1">
              <a:lnSpc>
                <a:spcPct val="80000"/>
              </a:lnSpc>
              <a:spcBef>
                <a:spcPts val="0"/>
              </a:spcBef>
              <a:spcAft>
                <a:spcPts val="0"/>
              </a:spcAft>
              <a:buClr>
                <a:srgbClr val="000000"/>
              </a:buClr>
              <a:buSzPts val="1700"/>
              <a:buFont typeface="Arial"/>
              <a:buNone/>
              <a:tabLst/>
              <a:defRPr/>
            </a:pPr>
            <a:endParaRPr kumimoji="0" sz="2267" b="1" i="0" u="none" strike="noStrike" kern="0" cap="none" spc="0" normalizeH="0" baseline="0" noProof="0" dirty="0">
              <a:ln>
                <a:noFill/>
              </a:ln>
              <a:solidFill>
                <a:srgbClr val="000000"/>
              </a:solidFill>
              <a:effectLst/>
              <a:uLnTx/>
              <a:uFillTx/>
              <a:latin typeface="Arial"/>
              <a:cs typeface="Arial"/>
              <a:sym typeface="Arial"/>
            </a:endParaRPr>
          </a:p>
          <a:p>
            <a:pPr marL="609585" marR="0" lvl="0" indent="-448722" algn="l" defTabSz="1219170" rtl="0" eaLnBrk="1" fontAlgn="auto" latinLnBrk="0" hangingPunct="1">
              <a:lnSpc>
                <a:spcPct val="80000"/>
              </a:lnSpc>
              <a:spcBef>
                <a:spcPts val="0"/>
              </a:spcBef>
              <a:spcAft>
                <a:spcPts val="0"/>
              </a:spcAft>
              <a:buClr>
                <a:srgbClr val="FFFFFF"/>
              </a:buClr>
              <a:buSzPts val="1700"/>
              <a:buFont typeface="Arial"/>
              <a:buChar char="❏"/>
              <a:tabLst/>
              <a:defRPr/>
            </a:pPr>
            <a:r>
              <a:rPr kumimoji="0" lang="en" sz="2267" b="1" i="0" u="none" strike="noStrike" kern="0" cap="none" spc="0" normalizeH="0" baseline="0" noProof="0" dirty="0">
                <a:ln>
                  <a:noFill/>
                </a:ln>
                <a:solidFill>
                  <a:srgbClr val="000000"/>
                </a:solidFill>
                <a:effectLst/>
                <a:uLnTx/>
                <a:uFillTx/>
                <a:latin typeface="Arial"/>
                <a:cs typeface="Arial"/>
                <a:sym typeface="Arial"/>
              </a:rPr>
              <a:t>Caloric testing </a:t>
            </a:r>
            <a:endParaRPr kumimoji="0" sz="2267" b="1" i="0" u="none" strike="noStrike" kern="0" cap="none" spc="0" normalizeH="0" baseline="0" noProof="0" dirty="0">
              <a:ln>
                <a:noFill/>
              </a:ln>
              <a:solidFill>
                <a:srgbClr val="000000"/>
              </a:solidFill>
              <a:effectLst/>
              <a:uLnTx/>
              <a:uFillTx/>
              <a:latin typeface="Arial"/>
              <a:cs typeface="Arial"/>
              <a:sym typeface="Arial"/>
            </a:endParaRPr>
          </a:p>
          <a:p>
            <a:pPr marL="609585" marR="0" lvl="0" indent="0" algn="l" defTabSz="1219170" rtl="0" eaLnBrk="1" fontAlgn="auto" latinLnBrk="0" hangingPunct="1">
              <a:lnSpc>
                <a:spcPct val="80000"/>
              </a:lnSpc>
              <a:spcBef>
                <a:spcPts val="0"/>
              </a:spcBef>
              <a:spcAft>
                <a:spcPts val="0"/>
              </a:spcAft>
              <a:buClr>
                <a:srgbClr val="000000"/>
              </a:buClr>
              <a:buSzPts val="1700"/>
              <a:buFont typeface="Arial"/>
              <a:buNone/>
              <a:tabLst/>
              <a:defRPr/>
            </a:pPr>
            <a:endParaRPr kumimoji="0" sz="2267" b="1" i="0" u="none" strike="noStrike" kern="0" cap="none" spc="0" normalizeH="0" baseline="0" noProof="0" dirty="0">
              <a:ln>
                <a:noFill/>
              </a:ln>
              <a:solidFill>
                <a:srgbClr val="000000"/>
              </a:solidFill>
              <a:effectLst/>
              <a:uLnTx/>
              <a:uFillTx/>
              <a:latin typeface="Arial"/>
              <a:cs typeface="Arial"/>
              <a:sym typeface="Arial"/>
            </a:endParaRPr>
          </a:p>
          <a:p>
            <a:pPr marL="609585" marR="0" lvl="0" indent="-448722" algn="l" defTabSz="1219170" rtl="0" eaLnBrk="1" fontAlgn="auto" latinLnBrk="0" hangingPunct="1">
              <a:lnSpc>
                <a:spcPct val="80000"/>
              </a:lnSpc>
              <a:spcBef>
                <a:spcPts val="0"/>
              </a:spcBef>
              <a:spcAft>
                <a:spcPts val="0"/>
              </a:spcAft>
              <a:buClr>
                <a:srgbClr val="FFFFFF"/>
              </a:buClr>
              <a:buSzPts val="1700"/>
              <a:buFont typeface="Arial"/>
              <a:buChar char="❏"/>
              <a:tabLst/>
              <a:defRPr/>
            </a:pPr>
            <a:r>
              <a:rPr kumimoji="0" lang="en" sz="2267" b="1" i="0" u="none" strike="noStrike" kern="0" cap="none" spc="0" normalizeH="0" baseline="0" noProof="0" dirty="0">
                <a:ln>
                  <a:noFill/>
                </a:ln>
                <a:solidFill>
                  <a:srgbClr val="000000"/>
                </a:solidFill>
                <a:effectLst/>
                <a:uLnTx/>
                <a:uFillTx/>
                <a:latin typeface="Arial"/>
                <a:cs typeface="Arial"/>
                <a:sym typeface="Arial"/>
              </a:rPr>
              <a:t>SSEP  </a:t>
            </a:r>
            <a:endParaRPr kumimoji="0" sz="2267" b="1" i="0" u="none" strike="noStrike" kern="0" cap="none" spc="0" normalizeH="0" baseline="0" noProof="0" dirty="0">
              <a:ln>
                <a:noFill/>
              </a:ln>
              <a:solidFill>
                <a:srgbClr val="000000"/>
              </a:solidFill>
              <a:effectLst/>
              <a:uLnTx/>
              <a:uFillTx/>
              <a:latin typeface="Arial"/>
              <a:cs typeface="Arial"/>
              <a:sym typeface="Arial"/>
            </a:endParaRPr>
          </a:p>
          <a:p>
            <a:pPr marL="609585" marR="0" lvl="0" indent="0" algn="l" defTabSz="1219170" rtl="0" eaLnBrk="1" fontAlgn="auto" latinLnBrk="0" hangingPunct="1">
              <a:lnSpc>
                <a:spcPct val="80000"/>
              </a:lnSpc>
              <a:spcBef>
                <a:spcPts val="0"/>
              </a:spcBef>
              <a:spcAft>
                <a:spcPts val="0"/>
              </a:spcAft>
              <a:buClr>
                <a:srgbClr val="000000"/>
              </a:buClr>
              <a:buSzPts val="1700"/>
              <a:buFont typeface="Arial"/>
              <a:buNone/>
              <a:tabLst/>
              <a:defRPr/>
            </a:pPr>
            <a:endParaRPr kumimoji="0" sz="2267" b="1" i="0" u="none" strike="noStrike" kern="0" cap="none" spc="0" normalizeH="0" baseline="0" noProof="0" dirty="0">
              <a:ln>
                <a:noFill/>
              </a:ln>
              <a:solidFill>
                <a:srgbClr val="000000"/>
              </a:solidFill>
              <a:effectLst/>
              <a:uLnTx/>
              <a:uFillTx/>
              <a:latin typeface="Arial"/>
              <a:cs typeface="Arial"/>
              <a:sym typeface="Arial"/>
            </a:endParaRPr>
          </a:p>
          <a:p>
            <a:pPr marL="609585" marR="0" lvl="0" indent="-448722" algn="l" defTabSz="1219170" rtl="0" eaLnBrk="1" fontAlgn="auto" latinLnBrk="0" hangingPunct="1">
              <a:lnSpc>
                <a:spcPct val="80000"/>
              </a:lnSpc>
              <a:spcBef>
                <a:spcPts val="0"/>
              </a:spcBef>
              <a:spcAft>
                <a:spcPts val="0"/>
              </a:spcAft>
              <a:buClr>
                <a:srgbClr val="FFFFFF"/>
              </a:buClr>
              <a:buSzPts val="1700"/>
              <a:buFont typeface="Arial"/>
              <a:buChar char="❏"/>
              <a:tabLst/>
              <a:defRPr/>
            </a:pPr>
            <a:r>
              <a:rPr kumimoji="0" lang="en" sz="2267" b="1" i="0" u="none" strike="noStrike" kern="0" cap="none" spc="0" normalizeH="0" baseline="0" noProof="0" dirty="0">
                <a:ln>
                  <a:noFill/>
                </a:ln>
                <a:solidFill>
                  <a:srgbClr val="000000"/>
                </a:solidFill>
                <a:effectLst/>
                <a:uLnTx/>
                <a:uFillTx/>
                <a:latin typeface="Arial"/>
                <a:cs typeface="Arial"/>
                <a:sym typeface="Arial"/>
              </a:rPr>
              <a:t>Rate of Recovery</a:t>
            </a:r>
            <a:endParaRPr kumimoji="0" sz="2267" b="1" i="0" u="none" strike="noStrike" kern="0" cap="none" spc="0" normalizeH="0" baseline="0" noProof="0" dirty="0">
              <a:ln>
                <a:noFill/>
              </a:ln>
              <a:solidFill>
                <a:srgbClr val="000000"/>
              </a:solidFill>
              <a:effectLst/>
              <a:uLnTx/>
              <a:uFillTx/>
              <a:latin typeface="Arial"/>
              <a:cs typeface="Arial"/>
              <a:sym typeface="Arial"/>
            </a:endParaRPr>
          </a:p>
          <a:p>
            <a:pPr marL="609585" marR="0" lvl="0" indent="0" algn="l" defTabSz="1219170" rtl="0" eaLnBrk="1" fontAlgn="auto" latinLnBrk="0" hangingPunct="1">
              <a:lnSpc>
                <a:spcPct val="80000"/>
              </a:lnSpc>
              <a:spcBef>
                <a:spcPts val="0"/>
              </a:spcBef>
              <a:spcAft>
                <a:spcPts val="0"/>
              </a:spcAft>
              <a:buClr>
                <a:srgbClr val="000000"/>
              </a:buClr>
              <a:buSzPts val="1700"/>
              <a:buFont typeface="Arial"/>
              <a:buNone/>
              <a:tabLst/>
              <a:defRPr/>
            </a:pPr>
            <a:endParaRPr kumimoji="0" sz="2267" b="1" i="0" u="none" strike="noStrike" kern="0" cap="none" spc="0" normalizeH="0" baseline="0" noProof="0" dirty="0">
              <a:ln>
                <a:noFill/>
              </a:ln>
              <a:solidFill>
                <a:srgbClr val="FFFFFF"/>
              </a:solidFill>
              <a:effectLst/>
              <a:uLnTx/>
              <a:uFillTx/>
              <a:latin typeface="Arial"/>
              <a:cs typeface="Arial"/>
              <a:sym typeface="Arial"/>
            </a:endParaRPr>
          </a:p>
        </p:txBody>
      </p:sp>
      <p:sp>
        <p:nvSpPr>
          <p:cNvPr id="120" name="Google Shape;120;p21"/>
          <p:cNvSpPr txBox="1"/>
          <p:nvPr/>
        </p:nvSpPr>
        <p:spPr>
          <a:xfrm>
            <a:off x="4337208" y="1355634"/>
            <a:ext cx="4000000" cy="3185704"/>
          </a:xfrm>
          <a:prstGeom prst="rect">
            <a:avLst/>
          </a:prstGeom>
          <a:noFill/>
          <a:ln>
            <a:noFill/>
          </a:ln>
        </p:spPr>
        <p:txBody>
          <a:bodyPr spcFirstLastPara="1" wrap="square" lIns="121900" tIns="121900" rIns="121900" bIns="121900" anchor="t" anchorCtr="0">
            <a:spAutoFit/>
          </a:bodyPr>
          <a:lstStyle/>
          <a:p>
            <a:pPr marL="609585" marR="0" lvl="0" indent="-448722" algn="l" defTabSz="1219170" rtl="0" eaLnBrk="1" fontAlgn="auto" latinLnBrk="0" hangingPunct="1">
              <a:lnSpc>
                <a:spcPct val="80000"/>
              </a:lnSpc>
              <a:spcBef>
                <a:spcPts val="0"/>
              </a:spcBef>
              <a:spcAft>
                <a:spcPts val="0"/>
              </a:spcAft>
              <a:buClr>
                <a:srgbClr val="FFFFFF"/>
              </a:buClr>
              <a:buSzPts val="1700"/>
              <a:buFont typeface="Arial"/>
              <a:buChar char="❏"/>
              <a:tabLst/>
              <a:defRPr/>
            </a:pPr>
            <a:r>
              <a:rPr kumimoji="0" lang="en" sz="2267" b="1" i="0" u="none" strike="noStrike" kern="0" cap="none" spc="0" normalizeH="0" baseline="0" noProof="0" dirty="0">
                <a:ln>
                  <a:noFill/>
                </a:ln>
                <a:solidFill>
                  <a:srgbClr val="000000"/>
                </a:solidFill>
                <a:effectLst/>
                <a:uLnTx/>
                <a:uFillTx/>
                <a:latin typeface="Arial"/>
                <a:cs typeface="Arial"/>
                <a:sym typeface="Arial"/>
              </a:rPr>
              <a:t>Imaging findings (CT, MRI)</a:t>
            </a:r>
            <a:endParaRPr kumimoji="0" sz="2267" b="1" i="0" u="none" strike="noStrike" kern="0" cap="none" spc="0" normalizeH="0" baseline="0" noProof="0" dirty="0">
              <a:ln>
                <a:noFill/>
              </a:ln>
              <a:solidFill>
                <a:srgbClr val="000000"/>
              </a:solidFill>
              <a:effectLst/>
              <a:uLnTx/>
              <a:uFillTx/>
              <a:latin typeface="Arial"/>
              <a:cs typeface="Arial"/>
              <a:sym typeface="Arial"/>
            </a:endParaRPr>
          </a:p>
          <a:p>
            <a:pPr marL="609585" marR="0" lvl="0" indent="0" algn="l" defTabSz="1219170" rtl="0" eaLnBrk="1" fontAlgn="auto" latinLnBrk="0" hangingPunct="1">
              <a:lnSpc>
                <a:spcPct val="80000"/>
              </a:lnSpc>
              <a:spcBef>
                <a:spcPts val="0"/>
              </a:spcBef>
              <a:spcAft>
                <a:spcPts val="0"/>
              </a:spcAft>
              <a:buClr>
                <a:srgbClr val="000000"/>
              </a:buClr>
              <a:buSzPts val="1800"/>
              <a:buFont typeface="Arial"/>
              <a:buNone/>
              <a:tabLst/>
              <a:defRPr/>
            </a:pPr>
            <a:endParaRPr kumimoji="0" sz="2400" b="1" i="0" u="none" strike="noStrike" kern="0" cap="none" spc="0" normalizeH="0" baseline="0" noProof="0" dirty="0">
              <a:ln>
                <a:noFill/>
              </a:ln>
              <a:solidFill>
                <a:srgbClr val="000000"/>
              </a:solidFill>
              <a:effectLst/>
              <a:uLnTx/>
              <a:uFillTx/>
              <a:latin typeface="Arial"/>
              <a:cs typeface="Arial"/>
              <a:sym typeface="Arial"/>
            </a:endParaRPr>
          </a:p>
          <a:p>
            <a:pPr marL="609585" marR="0" lvl="0" indent="-448722" algn="l" defTabSz="1219170" rtl="0" eaLnBrk="1" fontAlgn="auto" latinLnBrk="0" hangingPunct="1">
              <a:lnSpc>
                <a:spcPct val="80000"/>
              </a:lnSpc>
              <a:spcBef>
                <a:spcPts val="0"/>
              </a:spcBef>
              <a:spcAft>
                <a:spcPts val="0"/>
              </a:spcAft>
              <a:buClr>
                <a:srgbClr val="FFFFFF"/>
              </a:buClr>
              <a:buSzPts val="1700"/>
              <a:buFont typeface="Arial"/>
              <a:buChar char="❏"/>
              <a:tabLst/>
              <a:defRPr/>
            </a:pPr>
            <a:r>
              <a:rPr kumimoji="0" lang="en" sz="2267" b="1" i="0" u="none" strike="noStrike" kern="0" cap="none" spc="0" normalizeH="0" baseline="0" noProof="0" dirty="0">
                <a:ln>
                  <a:noFill/>
                </a:ln>
                <a:solidFill>
                  <a:srgbClr val="000000"/>
                </a:solidFill>
                <a:effectLst/>
                <a:uLnTx/>
                <a:uFillTx/>
                <a:latin typeface="Arial"/>
                <a:cs typeface="Arial"/>
                <a:sym typeface="Arial"/>
              </a:rPr>
              <a:t>Severity of Damage</a:t>
            </a:r>
            <a:endParaRPr kumimoji="0" sz="2267" b="1" i="0" u="none" strike="noStrike" kern="0" cap="none" spc="0" normalizeH="0" baseline="0" noProof="0" dirty="0">
              <a:ln>
                <a:noFill/>
              </a:ln>
              <a:solidFill>
                <a:srgbClr val="000000"/>
              </a:solidFill>
              <a:effectLst/>
              <a:uLnTx/>
              <a:uFillTx/>
              <a:latin typeface="Arial"/>
              <a:cs typeface="Arial"/>
              <a:sym typeface="Arial"/>
            </a:endParaRPr>
          </a:p>
          <a:p>
            <a:pPr marL="609585" marR="0" lvl="0" indent="0" algn="l" defTabSz="1219170" rtl="0" eaLnBrk="1" fontAlgn="auto" latinLnBrk="0" hangingPunct="1">
              <a:lnSpc>
                <a:spcPct val="80000"/>
              </a:lnSpc>
              <a:spcBef>
                <a:spcPts val="0"/>
              </a:spcBef>
              <a:spcAft>
                <a:spcPts val="0"/>
              </a:spcAft>
              <a:buClr>
                <a:srgbClr val="000000"/>
              </a:buClr>
              <a:buSzPts val="1700"/>
              <a:buFont typeface="Arial"/>
              <a:buNone/>
              <a:tabLst/>
              <a:defRPr/>
            </a:pPr>
            <a:endParaRPr kumimoji="0" sz="2267" b="1" i="0" u="none" strike="noStrike" kern="0" cap="none" spc="0" normalizeH="0" baseline="0" noProof="0" dirty="0">
              <a:ln>
                <a:noFill/>
              </a:ln>
              <a:solidFill>
                <a:srgbClr val="000000"/>
              </a:solidFill>
              <a:effectLst/>
              <a:uLnTx/>
              <a:uFillTx/>
              <a:latin typeface="Arial"/>
              <a:cs typeface="Arial"/>
              <a:sym typeface="Arial"/>
            </a:endParaRPr>
          </a:p>
          <a:p>
            <a:pPr marL="609585" marR="0" lvl="0" indent="-448722" algn="l" defTabSz="1219170" rtl="0" eaLnBrk="1" fontAlgn="auto" latinLnBrk="0" hangingPunct="1">
              <a:lnSpc>
                <a:spcPct val="117000"/>
              </a:lnSpc>
              <a:spcBef>
                <a:spcPts val="0"/>
              </a:spcBef>
              <a:spcAft>
                <a:spcPts val="0"/>
              </a:spcAft>
              <a:buClr>
                <a:srgbClr val="FFFFFF"/>
              </a:buClr>
              <a:buSzPts val="1700"/>
              <a:buFont typeface="Arial"/>
              <a:buChar char="❏"/>
              <a:tabLst/>
              <a:defRPr/>
            </a:pPr>
            <a:r>
              <a:rPr kumimoji="0" lang="en" sz="2267" b="1" i="0" u="none" strike="noStrike" kern="0" cap="none" spc="0" normalizeH="0" baseline="0" noProof="0" dirty="0">
                <a:ln>
                  <a:noFill/>
                </a:ln>
                <a:solidFill>
                  <a:srgbClr val="000000"/>
                </a:solidFill>
                <a:effectLst/>
                <a:uLnTx/>
                <a:uFillTx/>
                <a:latin typeface="Arial"/>
                <a:cs typeface="Arial"/>
                <a:sym typeface="Arial"/>
              </a:rPr>
              <a:t>Disorder of Consciousness</a:t>
            </a:r>
            <a:endParaRPr kumimoji="0" sz="2267" b="1" i="0" u="none" strike="noStrike" kern="0" cap="none" spc="0" normalizeH="0" baseline="0" noProof="0" dirty="0">
              <a:ln>
                <a:noFill/>
              </a:ln>
              <a:solidFill>
                <a:srgbClr val="000000"/>
              </a:solidFill>
              <a:effectLst/>
              <a:uLnTx/>
              <a:uFillTx/>
              <a:latin typeface="Arial"/>
              <a:cs typeface="Arial"/>
              <a:sym typeface="Arial"/>
            </a:endParaRPr>
          </a:p>
          <a:p>
            <a:pPr marL="609585" marR="0" lvl="0" indent="0" algn="l" defTabSz="1219170" rtl="0" eaLnBrk="1" fontAlgn="auto" latinLnBrk="0" hangingPunct="1">
              <a:lnSpc>
                <a:spcPct val="117000"/>
              </a:lnSpc>
              <a:spcBef>
                <a:spcPts val="0"/>
              </a:spcBef>
              <a:spcAft>
                <a:spcPts val="0"/>
              </a:spcAft>
              <a:buClr>
                <a:srgbClr val="000000"/>
              </a:buClr>
              <a:buSzPts val="1800"/>
              <a:buFont typeface="Arial"/>
              <a:buNone/>
              <a:tabLst/>
              <a:defRPr/>
            </a:pPr>
            <a:endParaRPr kumimoji="0" sz="2400" b="1" i="0" u="none" strike="noStrike" kern="0" cap="none" spc="0" normalizeH="0" baseline="0" noProof="0" dirty="0">
              <a:ln>
                <a:noFill/>
              </a:ln>
              <a:solidFill>
                <a:srgbClr val="000000"/>
              </a:solidFill>
              <a:effectLst/>
              <a:uLnTx/>
              <a:uFillTx/>
              <a:latin typeface="Arial"/>
              <a:cs typeface="Arial"/>
              <a:sym typeface="Arial"/>
            </a:endParaRPr>
          </a:p>
          <a:p>
            <a:pPr marL="609585" marR="0" lvl="0" indent="-448722" algn="l" defTabSz="1219170" rtl="0" eaLnBrk="1" fontAlgn="auto" latinLnBrk="0" hangingPunct="1">
              <a:lnSpc>
                <a:spcPct val="80000"/>
              </a:lnSpc>
              <a:spcBef>
                <a:spcPts val="0"/>
              </a:spcBef>
              <a:spcAft>
                <a:spcPts val="0"/>
              </a:spcAft>
              <a:buClr>
                <a:srgbClr val="FFFFFF"/>
              </a:buClr>
              <a:buSzPts val="1700"/>
              <a:buFont typeface="Arial"/>
              <a:buChar char="❏"/>
              <a:tabLst/>
              <a:defRPr/>
            </a:pPr>
            <a:r>
              <a:rPr kumimoji="0" lang="en" sz="2267" b="1" i="0" u="none" strike="noStrike" kern="0" cap="none" spc="0" normalizeH="0" baseline="0" noProof="0" dirty="0">
                <a:ln>
                  <a:noFill/>
                </a:ln>
                <a:solidFill>
                  <a:srgbClr val="000000"/>
                </a:solidFill>
                <a:effectLst/>
                <a:uLnTx/>
                <a:uFillTx/>
                <a:latin typeface="Arial"/>
                <a:cs typeface="Arial"/>
                <a:sym typeface="Arial"/>
              </a:rPr>
              <a:t>Time since injury</a:t>
            </a: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pic>
        <p:nvPicPr>
          <p:cNvPr id="121" name="Google Shape;121;p21"/>
          <p:cNvPicPr preferRelativeResize="0"/>
          <p:nvPr/>
        </p:nvPicPr>
        <p:blipFill>
          <a:blip r:embed="rId3">
            <a:alphaModFix/>
          </a:blip>
          <a:stretch>
            <a:fillRect/>
          </a:stretch>
        </p:blipFill>
        <p:spPr>
          <a:xfrm>
            <a:off x="9479800" y="124089"/>
            <a:ext cx="2608767" cy="899067"/>
          </a:xfrm>
          <a:prstGeom prst="rect">
            <a:avLst/>
          </a:prstGeom>
          <a:noFill/>
          <a:ln w="28575">
            <a:solidFill>
              <a:srgbClr val="C00000"/>
            </a:solidFill>
          </a:ln>
        </p:spPr>
      </p:pic>
      <p:pic>
        <p:nvPicPr>
          <p:cNvPr id="122" name="Google Shape;122;p21"/>
          <p:cNvPicPr preferRelativeResize="0"/>
          <p:nvPr/>
        </p:nvPicPr>
        <p:blipFill>
          <a:blip r:embed="rId4">
            <a:alphaModFix/>
          </a:blip>
          <a:stretch>
            <a:fillRect/>
          </a:stretch>
        </p:blipFill>
        <p:spPr>
          <a:xfrm>
            <a:off x="70601" y="6028333"/>
            <a:ext cx="1685633" cy="75886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7"/>
        <p:cNvGrpSpPr/>
        <p:nvPr/>
      </p:nvGrpSpPr>
      <p:grpSpPr>
        <a:xfrm>
          <a:off x="0" y="0"/>
          <a:ext cx="0" cy="0"/>
          <a:chOff x="0" y="0"/>
          <a:chExt cx="0" cy="0"/>
        </a:xfrm>
      </p:grpSpPr>
      <p:sp>
        <p:nvSpPr>
          <p:cNvPr id="128" name="Google Shape;128;p22"/>
          <p:cNvSpPr txBox="1">
            <a:spLocks noGrp="1"/>
          </p:cNvSpPr>
          <p:nvPr>
            <p:ph type="title"/>
          </p:nvPr>
        </p:nvSpPr>
        <p:spPr>
          <a:xfrm>
            <a:off x="433916" y="339328"/>
            <a:ext cx="9925200" cy="677600"/>
          </a:xfrm>
          <a:prstGeom prst="rect">
            <a:avLst/>
          </a:prstGeom>
          <a:noFill/>
          <a:ln>
            <a:noFill/>
          </a:ln>
        </p:spPr>
        <p:txBody>
          <a:bodyPr spcFirstLastPara="1" wrap="square" lIns="121900" tIns="60933" rIns="121900" bIns="60933" anchor="ctr" anchorCtr="0">
            <a:noAutofit/>
          </a:bodyPr>
          <a:lstStyle/>
          <a:p>
            <a:pPr>
              <a:buClr>
                <a:srgbClr val="580F8B"/>
              </a:buClr>
              <a:buSzPts val="4000"/>
            </a:pPr>
            <a:r>
              <a:rPr lang="en" sz="2000" b="1" dirty="0">
                <a:solidFill>
                  <a:srgbClr val="000000"/>
                </a:solidFill>
              </a:rPr>
              <a:t>Recovery from Concussion</a:t>
            </a:r>
            <a:r>
              <a:rPr lang="en" sz="2667" dirty="0">
                <a:solidFill>
                  <a:schemeClr val="lt1"/>
                </a:solidFill>
              </a:rPr>
              <a:t>	</a:t>
            </a:r>
            <a:endParaRPr sz="267" dirty="0">
              <a:solidFill>
                <a:schemeClr val="lt1"/>
              </a:solidFill>
            </a:endParaRPr>
          </a:p>
        </p:txBody>
      </p:sp>
      <p:sp>
        <p:nvSpPr>
          <p:cNvPr id="129" name="Google Shape;129;p22"/>
          <p:cNvSpPr txBox="1">
            <a:spLocks noGrp="1"/>
          </p:cNvSpPr>
          <p:nvPr>
            <p:ph type="body" idx="1"/>
          </p:nvPr>
        </p:nvSpPr>
        <p:spPr>
          <a:xfrm>
            <a:off x="565033" y="1166000"/>
            <a:ext cx="10363200" cy="4526000"/>
          </a:xfrm>
          <a:prstGeom prst="rect">
            <a:avLst/>
          </a:prstGeom>
          <a:noFill/>
          <a:ln>
            <a:noFill/>
          </a:ln>
        </p:spPr>
        <p:txBody>
          <a:bodyPr spcFirstLastPara="1" wrap="square" lIns="121900" tIns="60933" rIns="121900" bIns="60933" anchor="t" anchorCtr="0">
            <a:noAutofit/>
          </a:bodyPr>
          <a:lstStyle/>
          <a:p>
            <a:pPr marL="660383" indent="0">
              <a:lnSpc>
                <a:spcPct val="100000"/>
              </a:lnSpc>
              <a:buClr>
                <a:schemeClr val="dk1"/>
              </a:buClr>
              <a:buSzPts val="2200"/>
            </a:pPr>
            <a:endParaRPr sz="2400" dirty="0">
              <a:solidFill>
                <a:schemeClr val="lt1"/>
              </a:solidFill>
            </a:endParaRPr>
          </a:p>
          <a:p>
            <a:pPr indent="-457189">
              <a:lnSpc>
                <a:spcPct val="100000"/>
              </a:lnSpc>
              <a:buClr>
                <a:schemeClr val="lt1"/>
              </a:buClr>
              <a:buSzPts val="1800"/>
              <a:buChar char="●"/>
            </a:pPr>
            <a:r>
              <a:rPr lang="en" sz="2400" dirty="0">
                <a:solidFill>
                  <a:srgbClr val="000000"/>
                </a:solidFill>
              </a:rPr>
              <a:t>In the general population, about 60% of people suffering from a concussion are better in 2-4 weeks.</a:t>
            </a:r>
            <a:endParaRPr sz="2400" dirty="0">
              <a:solidFill>
                <a:srgbClr val="000000"/>
              </a:solidFill>
            </a:endParaRPr>
          </a:p>
          <a:p>
            <a:pPr marL="660383" indent="0">
              <a:lnSpc>
                <a:spcPct val="100000"/>
              </a:lnSpc>
              <a:buClr>
                <a:schemeClr val="dk1"/>
              </a:buClr>
              <a:buSzPts val="2200"/>
            </a:pPr>
            <a:endParaRPr sz="2400" dirty="0">
              <a:solidFill>
                <a:srgbClr val="000000"/>
              </a:solidFill>
            </a:endParaRPr>
          </a:p>
          <a:p>
            <a:pPr indent="-457189">
              <a:lnSpc>
                <a:spcPct val="100000"/>
              </a:lnSpc>
              <a:buClr>
                <a:schemeClr val="lt1"/>
              </a:buClr>
              <a:buSzPts val="1800"/>
              <a:buFont typeface="Arial"/>
              <a:buChar char="●"/>
            </a:pPr>
            <a:r>
              <a:rPr lang="en" sz="2400" dirty="0">
                <a:solidFill>
                  <a:srgbClr val="000000"/>
                </a:solidFill>
              </a:rPr>
              <a:t>Persistent post-concussive symptoms refers to symptoms &gt;14 days in adults and &gt;4 weeks in children.</a:t>
            </a:r>
            <a:endParaRPr sz="2400" dirty="0">
              <a:solidFill>
                <a:srgbClr val="000000"/>
              </a:solidFill>
            </a:endParaRPr>
          </a:p>
          <a:p>
            <a:pPr marL="1066773" indent="-389457">
              <a:lnSpc>
                <a:spcPct val="100000"/>
              </a:lnSpc>
              <a:spcBef>
                <a:spcPts val="213"/>
              </a:spcBef>
              <a:buClr>
                <a:schemeClr val="dk1"/>
              </a:buClr>
              <a:buSzPts val="800"/>
            </a:pPr>
            <a:endParaRPr sz="2400" dirty="0">
              <a:solidFill>
                <a:srgbClr val="000000"/>
              </a:solidFill>
            </a:endParaRPr>
          </a:p>
          <a:p>
            <a:pPr indent="-457189">
              <a:lnSpc>
                <a:spcPct val="100000"/>
              </a:lnSpc>
              <a:spcBef>
                <a:spcPts val="747"/>
              </a:spcBef>
              <a:buClr>
                <a:schemeClr val="lt1"/>
              </a:buClr>
              <a:buSzPts val="1800"/>
              <a:buFont typeface="Arial"/>
              <a:buChar char="●"/>
            </a:pPr>
            <a:r>
              <a:rPr lang="en" sz="2400" dirty="0">
                <a:solidFill>
                  <a:srgbClr val="000000"/>
                </a:solidFill>
              </a:rPr>
              <a:t>About 80 to 90% of people are better in 2 to 3 months.</a:t>
            </a:r>
            <a:endParaRPr sz="2400" dirty="0">
              <a:solidFill>
                <a:srgbClr val="000000"/>
              </a:solidFill>
            </a:endParaRPr>
          </a:p>
          <a:p>
            <a:pPr marL="1066773" indent="-389457">
              <a:lnSpc>
                <a:spcPct val="100000"/>
              </a:lnSpc>
              <a:spcBef>
                <a:spcPts val="213"/>
              </a:spcBef>
              <a:buClr>
                <a:schemeClr val="dk1"/>
              </a:buClr>
              <a:buSzPts val="800"/>
            </a:pPr>
            <a:endParaRPr sz="2400" dirty="0">
              <a:solidFill>
                <a:srgbClr val="000000"/>
              </a:solidFill>
            </a:endParaRPr>
          </a:p>
          <a:p>
            <a:pPr indent="-457189">
              <a:lnSpc>
                <a:spcPct val="100000"/>
              </a:lnSpc>
              <a:spcBef>
                <a:spcPts val="747"/>
              </a:spcBef>
              <a:buClr>
                <a:schemeClr val="lt1"/>
              </a:buClr>
              <a:buSzPts val="1800"/>
              <a:buFont typeface="Arial"/>
              <a:buChar char="●"/>
            </a:pPr>
            <a:r>
              <a:rPr lang="en" sz="2400" dirty="0">
                <a:solidFill>
                  <a:srgbClr val="000000"/>
                </a:solidFill>
              </a:rPr>
              <a:t>About 10 to 20% of people have symptoms which linger.</a:t>
            </a:r>
            <a:endParaRPr sz="2400" dirty="0">
              <a:solidFill>
                <a:srgbClr val="000000"/>
              </a:solidFill>
            </a:endParaRPr>
          </a:p>
        </p:txBody>
      </p:sp>
      <p:pic>
        <p:nvPicPr>
          <p:cNvPr id="130" name="Google Shape;130;p22"/>
          <p:cNvPicPr preferRelativeResize="0"/>
          <p:nvPr/>
        </p:nvPicPr>
        <p:blipFill>
          <a:blip r:embed="rId3">
            <a:alphaModFix/>
          </a:blip>
          <a:stretch>
            <a:fillRect/>
          </a:stretch>
        </p:blipFill>
        <p:spPr>
          <a:xfrm>
            <a:off x="9442067" y="109600"/>
            <a:ext cx="2608767" cy="899067"/>
          </a:xfrm>
          <a:prstGeom prst="rect">
            <a:avLst/>
          </a:prstGeom>
          <a:noFill/>
          <a:ln w="28575">
            <a:solidFill>
              <a:srgbClr val="C00000"/>
            </a:solidFill>
          </a:ln>
        </p:spPr>
      </p:pic>
      <p:pic>
        <p:nvPicPr>
          <p:cNvPr id="131" name="Google Shape;131;p22"/>
          <p:cNvPicPr preferRelativeResize="0"/>
          <p:nvPr/>
        </p:nvPicPr>
        <p:blipFill>
          <a:blip r:embed="rId4">
            <a:alphaModFix/>
          </a:blip>
          <a:stretch>
            <a:fillRect/>
          </a:stretch>
        </p:blipFill>
        <p:spPr>
          <a:xfrm>
            <a:off x="70601" y="6028333"/>
            <a:ext cx="1685633" cy="758867"/>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5"/>
        <p:cNvGrpSpPr/>
        <p:nvPr/>
      </p:nvGrpSpPr>
      <p:grpSpPr>
        <a:xfrm>
          <a:off x="0" y="0"/>
          <a:ext cx="0" cy="0"/>
          <a:chOff x="0" y="0"/>
          <a:chExt cx="0" cy="0"/>
        </a:xfrm>
      </p:grpSpPr>
      <p:sp>
        <p:nvSpPr>
          <p:cNvPr id="136" name="Google Shape;136;p23"/>
          <p:cNvSpPr txBox="1">
            <a:spLocks noGrp="1"/>
          </p:cNvSpPr>
          <p:nvPr>
            <p:ph type="title"/>
          </p:nvPr>
        </p:nvSpPr>
        <p:spPr>
          <a:xfrm>
            <a:off x="433916" y="452437"/>
            <a:ext cx="9925200" cy="903200"/>
          </a:xfrm>
          <a:prstGeom prst="rect">
            <a:avLst/>
          </a:prstGeom>
          <a:noFill/>
          <a:ln>
            <a:noFill/>
          </a:ln>
        </p:spPr>
        <p:txBody>
          <a:bodyPr spcFirstLastPara="1" wrap="square" lIns="0" tIns="0" rIns="0" bIns="0" anchor="t" anchorCtr="0">
            <a:noAutofit/>
          </a:bodyPr>
          <a:lstStyle/>
          <a:p>
            <a:r>
              <a:rPr lang="en" sz="2000" b="1" dirty="0">
                <a:solidFill>
                  <a:srgbClr val="000000"/>
                </a:solidFill>
              </a:rPr>
              <a:t>Recovery from Mild TBI</a:t>
            </a:r>
            <a:br>
              <a:rPr lang="en" sz="3200" dirty="0">
                <a:solidFill>
                  <a:schemeClr val="lt1"/>
                </a:solidFill>
              </a:rPr>
            </a:br>
            <a:endParaRPr dirty="0">
              <a:solidFill>
                <a:schemeClr val="lt1"/>
              </a:solidFill>
            </a:endParaRPr>
          </a:p>
        </p:txBody>
      </p:sp>
      <p:sp>
        <p:nvSpPr>
          <p:cNvPr id="137" name="Google Shape;137;p23"/>
          <p:cNvSpPr txBox="1">
            <a:spLocks noGrp="1"/>
          </p:cNvSpPr>
          <p:nvPr>
            <p:ph type="body" idx="1"/>
          </p:nvPr>
        </p:nvSpPr>
        <p:spPr>
          <a:xfrm>
            <a:off x="663384" y="1157800"/>
            <a:ext cx="10985200" cy="4542400"/>
          </a:xfrm>
          <a:prstGeom prst="rect">
            <a:avLst/>
          </a:prstGeom>
          <a:noFill/>
          <a:ln>
            <a:noFill/>
          </a:ln>
        </p:spPr>
        <p:txBody>
          <a:bodyPr spcFirstLastPara="1" wrap="square" lIns="0" tIns="0" rIns="0" bIns="0" anchor="t" anchorCtr="0">
            <a:noAutofit/>
          </a:bodyPr>
          <a:lstStyle/>
          <a:p>
            <a:pPr marL="0" indent="0">
              <a:lnSpc>
                <a:spcPct val="115000"/>
              </a:lnSpc>
              <a:spcBef>
                <a:spcPts val="1600"/>
              </a:spcBef>
            </a:pPr>
            <a:r>
              <a:rPr lang="en" sz="2133" dirty="0">
                <a:solidFill>
                  <a:srgbClr val="000000"/>
                </a:solidFill>
              </a:rPr>
              <a:t>Approximately 50% of patients with mild TBI do not attain full recovery by 12 months.</a:t>
            </a:r>
            <a:endParaRPr sz="7733" dirty="0">
              <a:solidFill>
                <a:srgbClr val="000000"/>
              </a:solidFill>
            </a:endParaRPr>
          </a:p>
          <a:p>
            <a:pPr marL="0" indent="0">
              <a:lnSpc>
                <a:spcPct val="115000"/>
              </a:lnSpc>
              <a:spcBef>
                <a:spcPts val="1600"/>
              </a:spcBef>
            </a:pPr>
            <a:endParaRPr sz="2133" dirty="0">
              <a:solidFill>
                <a:srgbClr val="000000"/>
              </a:solidFill>
            </a:endParaRPr>
          </a:p>
          <a:p>
            <a:pPr marL="0" indent="0">
              <a:lnSpc>
                <a:spcPct val="115000"/>
              </a:lnSpc>
              <a:spcBef>
                <a:spcPts val="1600"/>
              </a:spcBef>
            </a:pPr>
            <a:r>
              <a:rPr lang="en" sz="2133" b="1" u="sng" dirty="0">
                <a:solidFill>
                  <a:srgbClr val="000000"/>
                </a:solidFill>
              </a:rPr>
              <a:t>The strongest predictors of persistent symptoms are:</a:t>
            </a:r>
            <a:endParaRPr sz="2133" b="1" u="sng" dirty="0">
              <a:solidFill>
                <a:srgbClr val="000000"/>
              </a:solidFill>
            </a:endParaRPr>
          </a:p>
          <a:p>
            <a:pPr indent="-423323">
              <a:lnSpc>
                <a:spcPct val="115000"/>
              </a:lnSpc>
              <a:spcBef>
                <a:spcPts val="2400"/>
              </a:spcBef>
              <a:buClr>
                <a:schemeClr val="lt1"/>
              </a:buClr>
              <a:buSzPts val="1400"/>
              <a:buFont typeface="Lora"/>
              <a:buChar char="●"/>
            </a:pPr>
            <a:r>
              <a:rPr lang="en" sz="2133" dirty="0">
                <a:solidFill>
                  <a:srgbClr val="000000"/>
                </a:solidFill>
              </a:rPr>
              <a:t>Cognitive symptoms (difficulty concentrating) - 3× increased odds </a:t>
            </a:r>
            <a:endParaRPr sz="2133" dirty="0">
              <a:solidFill>
                <a:srgbClr val="000000"/>
              </a:solidFill>
            </a:endParaRPr>
          </a:p>
          <a:p>
            <a:pPr indent="-423323">
              <a:lnSpc>
                <a:spcPct val="115000"/>
              </a:lnSpc>
              <a:buClr>
                <a:schemeClr val="lt1"/>
              </a:buClr>
              <a:buSzPts val="1400"/>
              <a:buFont typeface="Lora"/>
              <a:buChar char="●"/>
            </a:pPr>
            <a:r>
              <a:rPr lang="en" sz="2133" dirty="0">
                <a:solidFill>
                  <a:srgbClr val="000000"/>
                </a:solidFill>
              </a:rPr>
              <a:t>Pre-existing mental health conditions (anxiety, depression, sleep disorders) </a:t>
            </a:r>
            <a:endParaRPr sz="2133" dirty="0">
              <a:solidFill>
                <a:srgbClr val="000000"/>
              </a:solidFill>
            </a:endParaRPr>
          </a:p>
          <a:p>
            <a:pPr indent="-423323">
              <a:lnSpc>
                <a:spcPct val="115000"/>
              </a:lnSpc>
              <a:buClr>
                <a:schemeClr val="lt1"/>
              </a:buClr>
              <a:buSzPts val="1400"/>
              <a:buFont typeface="Lora"/>
              <a:buChar char="●"/>
            </a:pPr>
            <a:r>
              <a:rPr lang="en" sz="2133" dirty="0">
                <a:solidFill>
                  <a:srgbClr val="000000"/>
                </a:solidFill>
              </a:rPr>
              <a:t>Female sex </a:t>
            </a:r>
            <a:endParaRPr sz="2133" dirty="0">
              <a:solidFill>
                <a:srgbClr val="000000"/>
              </a:solidFill>
            </a:endParaRPr>
          </a:p>
          <a:p>
            <a:pPr indent="-423323">
              <a:lnSpc>
                <a:spcPct val="115000"/>
              </a:lnSpc>
              <a:buClr>
                <a:schemeClr val="lt1"/>
              </a:buClr>
              <a:buSzPts val="1400"/>
              <a:buFont typeface="Lora"/>
              <a:buChar char="●"/>
            </a:pPr>
            <a:r>
              <a:rPr lang="en" sz="2133" dirty="0">
                <a:solidFill>
                  <a:srgbClr val="000000"/>
                </a:solidFill>
              </a:rPr>
              <a:t>History of migraine </a:t>
            </a:r>
            <a:endParaRPr sz="2133" dirty="0">
              <a:solidFill>
                <a:srgbClr val="000000"/>
              </a:solidFill>
            </a:endParaRPr>
          </a:p>
          <a:p>
            <a:pPr indent="-423323">
              <a:lnSpc>
                <a:spcPct val="115000"/>
              </a:lnSpc>
              <a:buClr>
                <a:schemeClr val="lt1"/>
              </a:buClr>
              <a:buSzPts val="1400"/>
              <a:buFont typeface="Lora"/>
              <a:buChar char="●"/>
            </a:pPr>
            <a:r>
              <a:rPr lang="en" sz="2133" dirty="0">
                <a:solidFill>
                  <a:srgbClr val="000000"/>
                </a:solidFill>
              </a:rPr>
              <a:t>Previous psychiatric history </a:t>
            </a:r>
            <a:endParaRPr sz="2133" dirty="0">
              <a:solidFill>
                <a:srgbClr val="000000"/>
              </a:solidFill>
            </a:endParaRPr>
          </a:p>
          <a:p>
            <a:pPr indent="-423323">
              <a:lnSpc>
                <a:spcPct val="115000"/>
              </a:lnSpc>
              <a:buClr>
                <a:schemeClr val="lt1"/>
              </a:buClr>
              <a:buSzPts val="1400"/>
              <a:buFont typeface="Lora"/>
              <a:buChar char="●"/>
            </a:pPr>
            <a:r>
              <a:rPr lang="en" sz="2133" dirty="0">
                <a:solidFill>
                  <a:srgbClr val="000000"/>
                </a:solidFill>
              </a:rPr>
              <a:t>Assault-related injury </a:t>
            </a:r>
            <a:endParaRPr sz="2133" dirty="0">
              <a:solidFill>
                <a:srgbClr val="000000"/>
              </a:solidFill>
            </a:endParaRPr>
          </a:p>
          <a:p>
            <a:pPr indent="-423323">
              <a:lnSpc>
                <a:spcPct val="115000"/>
              </a:lnSpc>
              <a:buClr>
                <a:schemeClr val="lt1"/>
              </a:buClr>
              <a:buSzPts val="1400"/>
              <a:buFont typeface="Lora"/>
              <a:buChar char="●"/>
            </a:pPr>
            <a:r>
              <a:rPr lang="en" sz="2133" dirty="0">
                <a:solidFill>
                  <a:srgbClr val="000000"/>
                </a:solidFill>
              </a:rPr>
              <a:t>Previous head injury</a:t>
            </a:r>
            <a:endParaRPr sz="2133" dirty="0">
              <a:solidFill>
                <a:srgbClr val="000000"/>
              </a:solidFill>
            </a:endParaRPr>
          </a:p>
          <a:p>
            <a:pPr marL="0" indent="0">
              <a:lnSpc>
                <a:spcPct val="115000"/>
              </a:lnSpc>
              <a:spcBef>
                <a:spcPts val="1600"/>
              </a:spcBef>
            </a:pPr>
            <a:endParaRPr sz="1600" dirty="0">
              <a:solidFill>
                <a:schemeClr val="lt1"/>
              </a:solidFill>
            </a:endParaRPr>
          </a:p>
          <a:p>
            <a:pPr marL="0" indent="0">
              <a:lnSpc>
                <a:spcPct val="115000"/>
              </a:lnSpc>
              <a:spcBef>
                <a:spcPts val="1600"/>
              </a:spcBef>
            </a:pPr>
            <a:endParaRPr sz="1733" dirty="0">
              <a:solidFill>
                <a:schemeClr val="lt1"/>
              </a:solidFill>
            </a:endParaRPr>
          </a:p>
          <a:p>
            <a:pPr marL="0" indent="0"/>
            <a:endParaRPr sz="7733" dirty="0">
              <a:solidFill>
                <a:schemeClr val="lt1"/>
              </a:solidFill>
            </a:endParaRPr>
          </a:p>
        </p:txBody>
      </p:sp>
      <p:pic>
        <p:nvPicPr>
          <p:cNvPr id="138" name="Google Shape;138;p23"/>
          <p:cNvPicPr preferRelativeResize="0"/>
          <p:nvPr/>
        </p:nvPicPr>
        <p:blipFill>
          <a:blip r:embed="rId3">
            <a:alphaModFix/>
          </a:blip>
          <a:stretch>
            <a:fillRect/>
          </a:stretch>
        </p:blipFill>
        <p:spPr>
          <a:xfrm>
            <a:off x="9442067" y="109600"/>
            <a:ext cx="2608767" cy="899067"/>
          </a:xfrm>
          <a:prstGeom prst="rect">
            <a:avLst/>
          </a:prstGeom>
          <a:noFill/>
          <a:ln w="28575">
            <a:solidFill>
              <a:srgbClr val="C00000"/>
            </a:solidFill>
          </a:ln>
        </p:spPr>
      </p:pic>
      <p:pic>
        <p:nvPicPr>
          <p:cNvPr id="139" name="Google Shape;139;p23"/>
          <p:cNvPicPr preferRelativeResize="0"/>
          <p:nvPr/>
        </p:nvPicPr>
        <p:blipFill>
          <a:blip r:embed="rId4">
            <a:alphaModFix/>
          </a:blip>
          <a:stretch>
            <a:fillRect/>
          </a:stretch>
        </p:blipFill>
        <p:spPr>
          <a:xfrm>
            <a:off x="70601" y="6028333"/>
            <a:ext cx="1685633" cy="75886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3"/>
        <p:cNvGrpSpPr/>
        <p:nvPr/>
      </p:nvGrpSpPr>
      <p:grpSpPr>
        <a:xfrm>
          <a:off x="0" y="0"/>
          <a:ext cx="0" cy="0"/>
          <a:chOff x="0" y="0"/>
          <a:chExt cx="0" cy="0"/>
        </a:xfrm>
      </p:grpSpPr>
      <p:sp>
        <p:nvSpPr>
          <p:cNvPr id="144" name="Google Shape;144;p24"/>
          <p:cNvSpPr txBox="1">
            <a:spLocks noGrp="1"/>
          </p:cNvSpPr>
          <p:nvPr>
            <p:ph type="title"/>
          </p:nvPr>
        </p:nvSpPr>
        <p:spPr>
          <a:xfrm>
            <a:off x="433916" y="452437"/>
            <a:ext cx="9925200" cy="903200"/>
          </a:xfrm>
          <a:prstGeom prst="rect">
            <a:avLst/>
          </a:prstGeom>
          <a:noFill/>
          <a:ln>
            <a:noFill/>
          </a:ln>
        </p:spPr>
        <p:txBody>
          <a:bodyPr spcFirstLastPara="1" wrap="square" lIns="0" tIns="0" rIns="0" bIns="0" anchor="t" anchorCtr="0">
            <a:noAutofit/>
          </a:bodyPr>
          <a:lstStyle/>
          <a:p>
            <a:r>
              <a:rPr lang="en" sz="2000" b="1" dirty="0">
                <a:solidFill>
                  <a:srgbClr val="000000"/>
                </a:solidFill>
              </a:rPr>
              <a:t>Recovery from Moderate-Severe TBI</a:t>
            </a:r>
            <a:br>
              <a:rPr lang="en" sz="3200" dirty="0">
                <a:solidFill>
                  <a:schemeClr val="lt1"/>
                </a:solidFill>
              </a:rPr>
            </a:br>
            <a:endParaRPr dirty="0">
              <a:solidFill>
                <a:schemeClr val="lt1"/>
              </a:solidFill>
            </a:endParaRPr>
          </a:p>
        </p:txBody>
      </p:sp>
      <p:sp>
        <p:nvSpPr>
          <p:cNvPr id="145" name="Google Shape;145;p24"/>
          <p:cNvSpPr txBox="1">
            <a:spLocks noGrp="1"/>
          </p:cNvSpPr>
          <p:nvPr>
            <p:ph type="body" idx="1"/>
          </p:nvPr>
        </p:nvSpPr>
        <p:spPr>
          <a:xfrm>
            <a:off x="463551" y="1145311"/>
            <a:ext cx="10985200" cy="4514800"/>
          </a:xfrm>
          <a:prstGeom prst="rect">
            <a:avLst/>
          </a:prstGeom>
          <a:noFill/>
          <a:ln>
            <a:noFill/>
          </a:ln>
        </p:spPr>
        <p:txBody>
          <a:bodyPr spcFirstLastPara="1" wrap="square" lIns="0" tIns="0" rIns="0" bIns="0" anchor="t" anchorCtr="0">
            <a:noAutofit/>
          </a:bodyPr>
          <a:lstStyle/>
          <a:p>
            <a:pPr marL="0" indent="0"/>
            <a:endParaRPr sz="1600" dirty="0">
              <a:solidFill>
                <a:schemeClr val="lt1"/>
              </a:solidFill>
            </a:endParaRPr>
          </a:p>
          <a:p>
            <a:pPr indent="-414856">
              <a:lnSpc>
                <a:spcPct val="115000"/>
              </a:lnSpc>
              <a:spcBef>
                <a:spcPts val="1600"/>
              </a:spcBef>
              <a:buClr>
                <a:schemeClr val="lt1"/>
              </a:buClr>
              <a:buSzPts val="1300"/>
              <a:buFont typeface="Lora"/>
              <a:buChar char="●"/>
            </a:pPr>
            <a:r>
              <a:rPr lang="en" sz="2533" dirty="0">
                <a:solidFill>
                  <a:srgbClr val="000000"/>
                </a:solidFill>
              </a:rPr>
              <a:t>Most improvement occurs within the first weeks to months</a:t>
            </a:r>
            <a:endParaRPr sz="7600" dirty="0">
              <a:solidFill>
                <a:srgbClr val="000000"/>
              </a:solidFill>
            </a:endParaRPr>
          </a:p>
          <a:p>
            <a:pPr>
              <a:lnSpc>
                <a:spcPct val="115000"/>
              </a:lnSpc>
              <a:spcBef>
                <a:spcPts val="1600"/>
              </a:spcBef>
              <a:buClr>
                <a:srgbClr val="000000"/>
              </a:buClr>
              <a:buSzPts val="1200"/>
            </a:pPr>
            <a:endParaRPr sz="2533" dirty="0">
              <a:solidFill>
                <a:srgbClr val="000000"/>
              </a:solidFill>
            </a:endParaRPr>
          </a:p>
          <a:p>
            <a:pPr indent="-414856">
              <a:lnSpc>
                <a:spcPct val="115000"/>
              </a:lnSpc>
              <a:buClr>
                <a:schemeClr val="lt1"/>
              </a:buClr>
              <a:buSzPts val="1300"/>
              <a:buFont typeface="Lora"/>
              <a:buChar char="●"/>
            </a:pPr>
            <a:r>
              <a:rPr lang="en" sz="2533" dirty="0">
                <a:solidFill>
                  <a:srgbClr val="000000"/>
                </a:solidFill>
              </a:rPr>
              <a:t>Neurocognitive and functional improvement may continue for years, with more individuals improving than declining during first 5 years post-injury </a:t>
            </a:r>
            <a:endParaRPr sz="7600" dirty="0">
              <a:solidFill>
                <a:srgbClr val="000000"/>
              </a:solidFill>
            </a:endParaRPr>
          </a:p>
          <a:p>
            <a:pPr>
              <a:lnSpc>
                <a:spcPct val="115000"/>
              </a:lnSpc>
              <a:buClr>
                <a:srgbClr val="000000"/>
              </a:buClr>
              <a:buSzPts val="1200"/>
            </a:pPr>
            <a:endParaRPr sz="2533" dirty="0">
              <a:solidFill>
                <a:srgbClr val="000000"/>
              </a:solidFill>
            </a:endParaRPr>
          </a:p>
          <a:p>
            <a:pPr indent="-414856">
              <a:lnSpc>
                <a:spcPct val="115000"/>
              </a:lnSpc>
              <a:buClr>
                <a:schemeClr val="lt1"/>
              </a:buClr>
              <a:buSzPts val="1300"/>
              <a:buFont typeface="Lora"/>
              <a:buChar char="●"/>
            </a:pPr>
            <a:r>
              <a:rPr lang="en" sz="2533" dirty="0">
                <a:solidFill>
                  <a:srgbClr val="000000"/>
                </a:solidFill>
              </a:rPr>
              <a:t>Long-term recovery often incomplete among individuals with more severe injuries </a:t>
            </a:r>
            <a:endParaRPr sz="2533" dirty="0">
              <a:solidFill>
                <a:srgbClr val="000000"/>
              </a:solidFill>
            </a:endParaRPr>
          </a:p>
          <a:p>
            <a:pPr marL="0" indent="0">
              <a:spcBef>
                <a:spcPts val="1600"/>
              </a:spcBef>
            </a:pPr>
            <a:endParaRPr sz="7600" dirty="0">
              <a:solidFill>
                <a:schemeClr val="lt1"/>
              </a:solidFill>
            </a:endParaRPr>
          </a:p>
        </p:txBody>
      </p:sp>
      <p:pic>
        <p:nvPicPr>
          <p:cNvPr id="146" name="Google Shape;146;p24"/>
          <p:cNvPicPr preferRelativeResize="0"/>
          <p:nvPr/>
        </p:nvPicPr>
        <p:blipFill>
          <a:blip r:embed="rId3">
            <a:alphaModFix/>
          </a:blip>
          <a:stretch>
            <a:fillRect/>
          </a:stretch>
        </p:blipFill>
        <p:spPr>
          <a:xfrm>
            <a:off x="9442067" y="109600"/>
            <a:ext cx="2608767" cy="899067"/>
          </a:xfrm>
          <a:prstGeom prst="rect">
            <a:avLst/>
          </a:prstGeom>
          <a:noFill/>
          <a:ln w="28575">
            <a:solidFill>
              <a:srgbClr val="C00000"/>
            </a:solidFill>
          </a:ln>
        </p:spPr>
      </p:pic>
      <p:pic>
        <p:nvPicPr>
          <p:cNvPr id="147" name="Google Shape;147;p24"/>
          <p:cNvPicPr preferRelativeResize="0"/>
          <p:nvPr/>
        </p:nvPicPr>
        <p:blipFill>
          <a:blip r:embed="rId4">
            <a:alphaModFix/>
          </a:blip>
          <a:stretch>
            <a:fillRect/>
          </a:stretch>
        </p:blipFill>
        <p:spPr>
          <a:xfrm>
            <a:off x="203201" y="5863312"/>
            <a:ext cx="1867970" cy="79148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5F27B-8DC0-9E4F-8497-8B0F1194B8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DCBBE9-5F82-8802-F980-751D974B3154}"/>
              </a:ext>
            </a:extLst>
          </p:cNvPr>
          <p:cNvSpPr>
            <a:spLocks noGrp="1"/>
          </p:cNvSpPr>
          <p:nvPr>
            <p:ph type="title"/>
          </p:nvPr>
        </p:nvSpPr>
        <p:spPr/>
        <p:txBody>
          <a:bodyPr/>
          <a:lstStyle/>
          <a:p>
            <a:r>
              <a:rPr lang="en-US" dirty="0"/>
              <a:t>WEBINAR PARTICIPATION</a:t>
            </a:r>
          </a:p>
        </p:txBody>
      </p:sp>
      <p:sp>
        <p:nvSpPr>
          <p:cNvPr id="3" name="Text Placeholder 2">
            <a:extLst>
              <a:ext uri="{FF2B5EF4-FFF2-40B4-BE49-F238E27FC236}">
                <a16:creationId xmlns:a16="http://schemas.microsoft.com/office/drawing/2014/main" id="{BF4971C9-A030-5015-1A39-99123C5F39A1}"/>
              </a:ext>
            </a:extLst>
          </p:cNvPr>
          <p:cNvSpPr>
            <a:spLocks noGrp="1"/>
          </p:cNvSpPr>
          <p:nvPr>
            <p:ph type="body" sz="quarter" idx="12"/>
          </p:nvPr>
        </p:nvSpPr>
        <p:spPr/>
        <p:txBody>
          <a:bodyPr/>
          <a:lstStyle/>
          <a:p>
            <a:pPr marL="0" indent="0">
              <a:buNone/>
            </a:pPr>
            <a:endParaRPr lang="en-US" sz="1800" dirty="0"/>
          </a:p>
          <a:p>
            <a:r>
              <a:rPr lang="en-US" sz="2400" dirty="0"/>
              <a:t>Please use the Q&amp;A section for any questions  </a:t>
            </a:r>
          </a:p>
          <a:p>
            <a:r>
              <a:rPr lang="en-US" sz="2400" dirty="0"/>
              <a:t>To turn on/off the live transcription, use the closed captions option on the bottom bar </a:t>
            </a:r>
          </a:p>
          <a:p>
            <a:r>
              <a:rPr lang="en-US" sz="2400" dirty="0"/>
              <a:t>This webinar is being recorded, and accreditation is only available for the live session</a:t>
            </a:r>
          </a:p>
        </p:txBody>
      </p:sp>
    </p:spTree>
    <p:extLst>
      <p:ext uri="{BB962C8B-B14F-4D97-AF65-F5344CB8AC3E}">
        <p14:creationId xmlns:p14="http://schemas.microsoft.com/office/powerpoint/2010/main" val="2375370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1"/>
        <p:cNvGrpSpPr/>
        <p:nvPr/>
      </p:nvGrpSpPr>
      <p:grpSpPr>
        <a:xfrm>
          <a:off x="0" y="0"/>
          <a:ext cx="0" cy="0"/>
          <a:chOff x="0" y="0"/>
          <a:chExt cx="0" cy="0"/>
        </a:xfrm>
      </p:grpSpPr>
      <p:sp>
        <p:nvSpPr>
          <p:cNvPr id="152" name="Google Shape;152;p25"/>
          <p:cNvSpPr txBox="1">
            <a:spLocks noGrp="1"/>
          </p:cNvSpPr>
          <p:nvPr>
            <p:ph type="title"/>
          </p:nvPr>
        </p:nvSpPr>
        <p:spPr>
          <a:xfrm>
            <a:off x="433916" y="452437"/>
            <a:ext cx="9925200" cy="903200"/>
          </a:xfrm>
          <a:prstGeom prst="rect">
            <a:avLst/>
          </a:prstGeom>
          <a:noFill/>
          <a:ln>
            <a:noFill/>
          </a:ln>
        </p:spPr>
        <p:txBody>
          <a:bodyPr spcFirstLastPara="1" wrap="square" lIns="0" tIns="0" rIns="0" bIns="0" anchor="t" anchorCtr="0">
            <a:noAutofit/>
          </a:bodyPr>
          <a:lstStyle/>
          <a:p>
            <a:r>
              <a:rPr lang="en" sz="2000" b="1" dirty="0">
                <a:solidFill>
                  <a:srgbClr val="000000"/>
                </a:solidFill>
              </a:rPr>
              <a:t>Recovery from Anoxic Brain Injury</a:t>
            </a:r>
            <a:br>
              <a:rPr lang="en" sz="3200" dirty="0">
                <a:solidFill>
                  <a:schemeClr val="lt1"/>
                </a:solidFill>
                <a:latin typeface="Lora"/>
                <a:ea typeface="Lora"/>
                <a:cs typeface="Lora"/>
                <a:sym typeface="Lora"/>
              </a:rPr>
            </a:br>
            <a:endParaRPr dirty="0">
              <a:solidFill>
                <a:schemeClr val="lt1"/>
              </a:solidFill>
            </a:endParaRPr>
          </a:p>
        </p:txBody>
      </p:sp>
      <p:sp>
        <p:nvSpPr>
          <p:cNvPr id="153" name="Google Shape;153;p25"/>
          <p:cNvSpPr txBox="1">
            <a:spLocks noGrp="1"/>
          </p:cNvSpPr>
          <p:nvPr>
            <p:ph type="body" idx="1"/>
          </p:nvPr>
        </p:nvSpPr>
        <p:spPr>
          <a:xfrm>
            <a:off x="538700" y="1291477"/>
            <a:ext cx="10985200" cy="4841200"/>
          </a:xfrm>
          <a:prstGeom prst="rect">
            <a:avLst/>
          </a:prstGeom>
          <a:noFill/>
          <a:ln>
            <a:noFill/>
          </a:ln>
        </p:spPr>
        <p:txBody>
          <a:bodyPr spcFirstLastPara="1" wrap="square" lIns="0" tIns="0" rIns="0" bIns="0" anchor="t" anchorCtr="0">
            <a:noAutofit/>
          </a:bodyPr>
          <a:lstStyle/>
          <a:p>
            <a:pPr marL="0" indent="0">
              <a:lnSpc>
                <a:spcPct val="115000"/>
              </a:lnSpc>
              <a:spcBef>
                <a:spcPts val="1600"/>
              </a:spcBef>
            </a:pPr>
            <a:r>
              <a:rPr lang="en" sz="1867" b="1" u="sng" dirty="0">
                <a:solidFill>
                  <a:srgbClr val="000000"/>
                </a:solidFill>
              </a:rPr>
              <a:t>Prolonged Disorders of Consciousness (&gt;28 days post-injury): </a:t>
            </a:r>
            <a:endParaRPr sz="1867" b="1" u="sng" dirty="0">
              <a:solidFill>
                <a:srgbClr val="000000"/>
              </a:solidFill>
            </a:endParaRPr>
          </a:p>
          <a:p>
            <a:pPr indent="-423323">
              <a:lnSpc>
                <a:spcPct val="115000"/>
              </a:lnSpc>
              <a:spcBef>
                <a:spcPts val="1600"/>
              </a:spcBef>
              <a:buClr>
                <a:schemeClr val="lt1"/>
              </a:buClr>
              <a:buSzPts val="1400"/>
              <a:buFont typeface="Arial"/>
              <a:buChar char="●"/>
            </a:pPr>
            <a:r>
              <a:rPr lang="en" sz="1867" dirty="0">
                <a:solidFill>
                  <a:srgbClr val="000000"/>
                </a:solidFill>
              </a:rPr>
              <a:t>Among patients with severe anoxic brain injury and prolonged disorders of consciousness:</a:t>
            </a:r>
            <a:endParaRPr sz="1867" dirty="0">
              <a:solidFill>
                <a:srgbClr val="000000"/>
              </a:solidFill>
            </a:endParaRPr>
          </a:p>
          <a:p>
            <a:pPr lvl="1" indent="-423323">
              <a:buClr>
                <a:schemeClr val="lt1"/>
              </a:buClr>
              <a:buSzPts val="1400"/>
              <a:buFont typeface="Arial"/>
              <a:buChar char="○"/>
            </a:pPr>
            <a:r>
              <a:rPr lang="en" dirty="0">
                <a:solidFill>
                  <a:srgbClr val="000000"/>
                </a:solidFill>
              </a:rPr>
              <a:t>26% mortality rate</a:t>
            </a:r>
            <a:endParaRPr dirty="0">
              <a:solidFill>
                <a:srgbClr val="000000"/>
              </a:solidFill>
            </a:endParaRPr>
          </a:p>
          <a:p>
            <a:pPr lvl="1" indent="-423323">
              <a:buClr>
                <a:schemeClr val="lt1"/>
              </a:buClr>
              <a:buSzPts val="1400"/>
              <a:buFont typeface="Arial"/>
              <a:buChar char="○"/>
            </a:pPr>
            <a:r>
              <a:rPr lang="en" dirty="0">
                <a:solidFill>
                  <a:srgbClr val="000000"/>
                </a:solidFill>
              </a:rPr>
              <a:t>26% show clinical improvement</a:t>
            </a:r>
            <a:endParaRPr dirty="0">
              <a:solidFill>
                <a:srgbClr val="000000"/>
              </a:solidFill>
            </a:endParaRPr>
          </a:p>
          <a:p>
            <a:pPr lvl="1" indent="-423323">
              <a:buClr>
                <a:schemeClr val="lt1"/>
              </a:buClr>
              <a:buSzPts val="1400"/>
              <a:buFont typeface="Arial"/>
              <a:buChar char="○"/>
            </a:pPr>
            <a:r>
              <a:rPr lang="en" dirty="0">
                <a:solidFill>
                  <a:srgbClr val="000000"/>
                </a:solidFill>
              </a:rPr>
              <a:t>17% recover full consciousness </a:t>
            </a:r>
            <a:endParaRPr dirty="0">
              <a:solidFill>
                <a:srgbClr val="000000"/>
              </a:solidFill>
            </a:endParaRPr>
          </a:p>
          <a:p>
            <a:pPr marL="1219170" indent="0">
              <a:lnSpc>
                <a:spcPct val="115000"/>
              </a:lnSpc>
            </a:pPr>
            <a:endParaRPr sz="1867" dirty="0">
              <a:solidFill>
                <a:srgbClr val="000000"/>
              </a:solidFill>
            </a:endParaRPr>
          </a:p>
          <a:p>
            <a:pPr indent="-423323">
              <a:lnSpc>
                <a:spcPct val="115000"/>
              </a:lnSpc>
              <a:spcBef>
                <a:spcPts val="2400"/>
              </a:spcBef>
              <a:buClr>
                <a:schemeClr val="accent6"/>
              </a:buClr>
              <a:buSzPts val="1400"/>
              <a:buChar char="●"/>
            </a:pPr>
            <a:r>
              <a:rPr lang="en" sz="1867" b="1" dirty="0">
                <a:solidFill>
                  <a:srgbClr val="000000"/>
                </a:solidFill>
                <a:highlight>
                  <a:srgbClr val="FFFF00"/>
                </a:highlight>
              </a:rPr>
              <a:t>Predictors of better outcomes:</a:t>
            </a:r>
            <a:r>
              <a:rPr lang="en" sz="1867" b="1" dirty="0">
                <a:solidFill>
                  <a:srgbClr val="000000"/>
                </a:solidFill>
              </a:rPr>
              <a:t> </a:t>
            </a:r>
            <a:endParaRPr sz="1867" b="1" dirty="0">
              <a:solidFill>
                <a:srgbClr val="000000"/>
              </a:solidFill>
            </a:endParaRPr>
          </a:p>
          <a:p>
            <a:pPr lvl="1" indent="-423323">
              <a:buClr>
                <a:schemeClr val="lt1"/>
              </a:buClr>
              <a:buSzPts val="1400"/>
              <a:buFont typeface="Arial"/>
              <a:buChar char="○"/>
            </a:pPr>
            <a:r>
              <a:rPr lang="en" dirty="0">
                <a:solidFill>
                  <a:srgbClr val="000000"/>
                </a:solidFill>
              </a:rPr>
              <a:t>Younger age</a:t>
            </a:r>
            <a:endParaRPr dirty="0">
              <a:solidFill>
                <a:srgbClr val="000000"/>
              </a:solidFill>
            </a:endParaRPr>
          </a:p>
          <a:p>
            <a:pPr lvl="1" indent="-423323">
              <a:buClr>
                <a:schemeClr val="lt1"/>
              </a:buClr>
              <a:buSzPts val="1400"/>
              <a:buFont typeface="Arial"/>
              <a:buChar char="○"/>
            </a:pPr>
            <a:r>
              <a:rPr lang="en" dirty="0">
                <a:solidFill>
                  <a:srgbClr val="000000"/>
                </a:solidFill>
              </a:rPr>
              <a:t>Baseline diagnosis of minimally conscious state (vs unresponsive wakefulness state)</a:t>
            </a:r>
            <a:endParaRPr dirty="0">
              <a:solidFill>
                <a:srgbClr val="000000"/>
              </a:solidFill>
            </a:endParaRPr>
          </a:p>
          <a:p>
            <a:pPr lvl="1" indent="-423323">
              <a:buClr>
                <a:schemeClr val="lt1"/>
              </a:buClr>
              <a:buSzPts val="1400"/>
              <a:buFont typeface="Arial"/>
              <a:buChar char="○"/>
            </a:pPr>
            <a:r>
              <a:rPr lang="en" dirty="0">
                <a:solidFill>
                  <a:srgbClr val="000000"/>
                </a:solidFill>
              </a:rPr>
              <a:t>Higher Coma Recovery Scale scores</a:t>
            </a:r>
            <a:endParaRPr dirty="0">
              <a:solidFill>
                <a:srgbClr val="000000"/>
              </a:solidFill>
            </a:endParaRPr>
          </a:p>
          <a:p>
            <a:pPr lvl="1" indent="-423323">
              <a:buClr>
                <a:schemeClr val="lt1"/>
              </a:buClr>
              <a:buSzPts val="1400"/>
              <a:buFont typeface="Arial"/>
              <a:buChar char="○"/>
            </a:pPr>
            <a:r>
              <a:rPr lang="en" dirty="0">
                <a:solidFill>
                  <a:srgbClr val="000000"/>
                </a:solidFill>
              </a:rPr>
              <a:t>Earlier admission to intensive rehabilitation </a:t>
            </a:r>
            <a:endParaRPr dirty="0">
              <a:solidFill>
                <a:srgbClr val="000000"/>
              </a:solidFill>
            </a:endParaRPr>
          </a:p>
          <a:p>
            <a:pPr lvl="1" indent="-423323">
              <a:buClr>
                <a:schemeClr val="lt1"/>
              </a:buClr>
              <a:buSzPts val="1400"/>
              <a:buFont typeface="Arial"/>
              <a:buChar char="○"/>
            </a:pPr>
            <a:r>
              <a:rPr lang="en" dirty="0">
                <a:solidFill>
                  <a:srgbClr val="000000"/>
                </a:solidFill>
              </a:rPr>
              <a:t>Recovery possible even with malignant SEP results</a:t>
            </a:r>
            <a:endParaRPr dirty="0">
              <a:solidFill>
                <a:srgbClr val="000000"/>
              </a:solidFill>
            </a:endParaRPr>
          </a:p>
          <a:p>
            <a:pPr marL="0" indent="0">
              <a:spcBef>
                <a:spcPts val="1600"/>
              </a:spcBef>
            </a:pPr>
            <a:endParaRPr dirty="0">
              <a:solidFill>
                <a:schemeClr val="lt1"/>
              </a:solidFill>
            </a:endParaRPr>
          </a:p>
        </p:txBody>
      </p:sp>
      <p:pic>
        <p:nvPicPr>
          <p:cNvPr id="154" name="Google Shape;154;p25"/>
          <p:cNvPicPr preferRelativeResize="0"/>
          <p:nvPr/>
        </p:nvPicPr>
        <p:blipFill>
          <a:blip r:embed="rId3">
            <a:alphaModFix/>
          </a:blip>
          <a:stretch>
            <a:fillRect/>
          </a:stretch>
        </p:blipFill>
        <p:spPr>
          <a:xfrm>
            <a:off x="9442067" y="109600"/>
            <a:ext cx="2608767" cy="899067"/>
          </a:xfrm>
          <a:prstGeom prst="rect">
            <a:avLst/>
          </a:prstGeom>
          <a:noFill/>
          <a:ln w="28575">
            <a:solidFill>
              <a:srgbClr val="C00000"/>
            </a:solidFill>
          </a:ln>
        </p:spPr>
      </p:pic>
      <p:pic>
        <p:nvPicPr>
          <p:cNvPr id="155" name="Google Shape;155;p25"/>
          <p:cNvPicPr preferRelativeResize="0"/>
          <p:nvPr/>
        </p:nvPicPr>
        <p:blipFill>
          <a:blip r:embed="rId4">
            <a:alphaModFix/>
          </a:blip>
          <a:stretch>
            <a:fillRect/>
          </a:stretch>
        </p:blipFill>
        <p:spPr>
          <a:xfrm>
            <a:off x="85786" y="5954783"/>
            <a:ext cx="2393010" cy="90320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9"/>
        <p:cNvGrpSpPr/>
        <p:nvPr/>
      </p:nvGrpSpPr>
      <p:grpSpPr>
        <a:xfrm>
          <a:off x="0" y="0"/>
          <a:ext cx="0" cy="0"/>
          <a:chOff x="0" y="0"/>
          <a:chExt cx="0" cy="0"/>
        </a:xfrm>
      </p:grpSpPr>
      <p:sp>
        <p:nvSpPr>
          <p:cNvPr id="160" name="Google Shape;160;p26"/>
          <p:cNvSpPr txBox="1">
            <a:spLocks noGrp="1"/>
          </p:cNvSpPr>
          <p:nvPr>
            <p:ph type="title"/>
          </p:nvPr>
        </p:nvSpPr>
        <p:spPr>
          <a:xfrm>
            <a:off x="433916" y="452437"/>
            <a:ext cx="9925200" cy="903200"/>
          </a:xfrm>
          <a:prstGeom prst="rect">
            <a:avLst/>
          </a:prstGeom>
          <a:noFill/>
          <a:ln>
            <a:noFill/>
          </a:ln>
        </p:spPr>
        <p:txBody>
          <a:bodyPr spcFirstLastPara="1" wrap="square" lIns="0" tIns="0" rIns="0" bIns="0" anchor="t" anchorCtr="0">
            <a:noAutofit/>
          </a:bodyPr>
          <a:lstStyle/>
          <a:p>
            <a:r>
              <a:rPr lang="en" sz="1800" b="1" dirty="0">
                <a:solidFill>
                  <a:srgbClr val="000000"/>
                </a:solidFill>
              </a:rPr>
              <a:t>Recovery from Anoxic Brain Injury</a:t>
            </a:r>
            <a:endParaRPr sz="1800" b="1" dirty="0">
              <a:solidFill>
                <a:srgbClr val="000000"/>
              </a:solidFill>
            </a:endParaRPr>
          </a:p>
        </p:txBody>
      </p:sp>
      <p:sp>
        <p:nvSpPr>
          <p:cNvPr id="161" name="Google Shape;161;p26"/>
          <p:cNvSpPr txBox="1">
            <a:spLocks noGrp="1"/>
          </p:cNvSpPr>
          <p:nvPr>
            <p:ph type="body" idx="1"/>
          </p:nvPr>
        </p:nvSpPr>
        <p:spPr>
          <a:xfrm>
            <a:off x="463551" y="1043709"/>
            <a:ext cx="10985200" cy="4616400"/>
          </a:xfrm>
          <a:prstGeom prst="rect">
            <a:avLst/>
          </a:prstGeom>
          <a:noFill/>
          <a:ln>
            <a:noFill/>
          </a:ln>
        </p:spPr>
        <p:txBody>
          <a:bodyPr spcFirstLastPara="1" wrap="square" lIns="0" tIns="0" rIns="0" bIns="0" anchor="t" anchorCtr="0">
            <a:noAutofit/>
          </a:bodyPr>
          <a:lstStyle/>
          <a:p>
            <a:pPr marL="0" indent="0">
              <a:lnSpc>
                <a:spcPct val="115000"/>
              </a:lnSpc>
              <a:spcBef>
                <a:spcPts val="1600"/>
              </a:spcBef>
            </a:pPr>
            <a:r>
              <a:rPr lang="en" sz="2000" b="1" u="sng" dirty="0">
                <a:solidFill>
                  <a:srgbClr val="000000"/>
                </a:solidFill>
              </a:rPr>
              <a:t>Cognitive Outcomes in Anoxic Injury Survivors: </a:t>
            </a:r>
            <a:endParaRPr sz="2000" b="1" u="sng" dirty="0">
              <a:solidFill>
                <a:srgbClr val="000000"/>
              </a:solidFill>
            </a:endParaRPr>
          </a:p>
          <a:p>
            <a:pPr indent="-414856">
              <a:lnSpc>
                <a:spcPct val="115000"/>
              </a:lnSpc>
              <a:spcBef>
                <a:spcPts val="2400"/>
              </a:spcBef>
              <a:buClr>
                <a:schemeClr val="lt1"/>
              </a:buClr>
              <a:buSzPts val="1300"/>
              <a:buFont typeface="Lora"/>
              <a:buChar char="●"/>
            </a:pPr>
            <a:r>
              <a:rPr lang="en" sz="2000" dirty="0">
                <a:solidFill>
                  <a:srgbClr val="000000"/>
                </a:solidFill>
              </a:rPr>
              <a:t>Most cognitive recovery occurs in first 3 months, with minor improvements up to 12 months </a:t>
            </a:r>
            <a:endParaRPr sz="2000" dirty="0">
              <a:solidFill>
                <a:srgbClr val="000000"/>
              </a:solidFill>
            </a:endParaRPr>
          </a:p>
          <a:p>
            <a:pPr indent="-414856">
              <a:lnSpc>
                <a:spcPct val="115000"/>
              </a:lnSpc>
              <a:buClr>
                <a:schemeClr val="lt1"/>
              </a:buClr>
              <a:buSzPts val="1300"/>
              <a:buFont typeface="Lora"/>
              <a:buChar char="●"/>
            </a:pPr>
            <a:r>
              <a:rPr lang="en" sz="2000" dirty="0">
                <a:solidFill>
                  <a:srgbClr val="000000"/>
                </a:solidFill>
              </a:rPr>
              <a:t>30-50% have persistent cognitive impairment in chronic stage </a:t>
            </a:r>
            <a:endParaRPr sz="2000" dirty="0">
              <a:solidFill>
                <a:srgbClr val="000000"/>
              </a:solidFill>
            </a:endParaRPr>
          </a:p>
          <a:p>
            <a:pPr indent="-414856">
              <a:lnSpc>
                <a:spcPct val="115000"/>
              </a:lnSpc>
              <a:buClr>
                <a:schemeClr val="lt1"/>
              </a:buClr>
              <a:buSzPts val="1300"/>
              <a:buFont typeface="Lora"/>
              <a:buChar char="●"/>
            </a:pPr>
            <a:r>
              <a:rPr lang="en" sz="2000" dirty="0">
                <a:solidFill>
                  <a:srgbClr val="000000"/>
                </a:solidFill>
              </a:rPr>
              <a:t>Predominant deficits: verbal memory, learning ability, executive function, decreased processing speed, attention </a:t>
            </a:r>
            <a:endParaRPr sz="7600" dirty="0">
              <a:solidFill>
                <a:srgbClr val="000000"/>
              </a:solidFill>
            </a:endParaRPr>
          </a:p>
          <a:p>
            <a:pPr>
              <a:lnSpc>
                <a:spcPct val="115000"/>
              </a:lnSpc>
              <a:buClr>
                <a:srgbClr val="000000"/>
              </a:buClr>
              <a:buSzPts val="1200"/>
            </a:pPr>
            <a:endParaRPr sz="2000" dirty="0">
              <a:solidFill>
                <a:srgbClr val="000000"/>
              </a:solidFill>
            </a:endParaRPr>
          </a:p>
          <a:p>
            <a:pPr marL="0" indent="0">
              <a:lnSpc>
                <a:spcPct val="115000"/>
              </a:lnSpc>
              <a:spcBef>
                <a:spcPts val="2400"/>
              </a:spcBef>
            </a:pPr>
            <a:r>
              <a:rPr lang="en" sz="2000" b="1" u="sng" dirty="0">
                <a:solidFill>
                  <a:srgbClr val="000000"/>
                </a:solidFill>
              </a:rPr>
              <a:t>Long-term Survival and Neurologic Recovery: </a:t>
            </a:r>
            <a:endParaRPr sz="2000" b="1" u="sng" dirty="0">
              <a:solidFill>
                <a:srgbClr val="000000"/>
              </a:solidFill>
            </a:endParaRPr>
          </a:p>
          <a:p>
            <a:pPr indent="-431789">
              <a:lnSpc>
                <a:spcPct val="115000"/>
              </a:lnSpc>
              <a:spcBef>
                <a:spcPts val="1600"/>
              </a:spcBef>
              <a:buClr>
                <a:schemeClr val="lt1"/>
              </a:buClr>
              <a:buSzPts val="1500"/>
              <a:buFont typeface="Arial"/>
              <a:buChar char="●"/>
            </a:pPr>
            <a:r>
              <a:rPr lang="en" sz="2000" dirty="0">
                <a:solidFill>
                  <a:srgbClr val="000000"/>
                </a:solidFill>
              </a:rPr>
              <a:t>most functional recovery occurs within 6 months, BUT…</a:t>
            </a:r>
            <a:endParaRPr sz="2000" dirty="0">
              <a:solidFill>
                <a:srgbClr val="000000"/>
              </a:solidFill>
            </a:endParaRPr>
          </a:p>
          <a:p>
            <a:pPr indent="-431789">
              <a:lnSpc>
                <a:spcPct val="115000"/>
              </a:lnSpc>
              <a:buClr>
                <a:schemeClr val="lt1"/>
              </a:buClr>
              <a:buSzPts val="1500"/>
              <a:buFont typeface="Arial"/>
              <a:buChar char="●"/>
            </a:pPr>
            <a:r>
              <a:rPr lang="en" sz="2000" dirty="0">
                <a:solidFill>
                  <a:srgbClr val="000000"/>
                </a:solidFill>
              </a:rPr>
              <a:t>considerable variability exists… some experience clinically meaningful improvements in both functional and cognitive outcomes up to 2 years post-arrest</a:t>
            </a:r>
            <a:endParaRPr sz="2000" dirty="0">
              <a:solidFill>
                <a:srgbClr val="000000"/>
              </a:solidFill>
            </a:endParaRPr>
          </a:p>
          <a:p>
            <a:pPr indent="-431789">
              <a:lnSpc>
                <a:spcPct val="115000"/>
              </a:lnSpc>
              <a:buClr>
                <a:schemeClr val="lt1"/>
              </a:buClr>
              <a:buSzPts val="1500"/>
              <a:buFont typeface="Arial"/>
              <a:buChar char="●"/>
            </a:pPr>
            <a:r>
              <a:rPr lang="en" sz="2000" dirty="0">
                <a:solidFill>
                  <a:srgbClr val="000000"/>
                </a:solidFill>
              </a:rPr>
              <a:t>need for ongoing monitoring and rehabilitation. </a:t>
            </a:r>
            <a:endParaRPr sz="2000" dirty="0">
              <a:solidFill>
                <a:srgbClr val="000000"/>
              </a:solidFill>
            </a:endParaRPr>
          </a:p>
          <a:p>
            <a:pPr marL="0" indent="0">
              <a:lnSpc>
                <a:spcPct val="115000"/>
              </a:lnSpc>
              <a:spcBef>
                <a:spcPts val="1600"/>
              </a:spcBef>
            </a:pPr>
            <a:endParaRPr sz="1733" dirty="0">
              <a:solidFill>
                <a:schemeClr val="lt1"/>
              </a:solidFill>
              <a:latin typeface="Lora"/>
              <a:ea typeface="Lora"/>
              <a:cs typeface="Lora"/>
              <a:sym typeface="Lora"/>
            </a:endParaRPr>
          </a:p>
          <a:p>
            <a:pPr marL="0" indent="0">
              <a:lnSpc>
                <a:spcPct val="115000"/>
              </a:lnSpc>
              <a:spcBef>
                <a:spcPts val="1600"/>
              </a:spcBef>
            </a:pPr>
            <a:endParaRPr sz="1733" dirty="0">
              <a:solidFill>
                <a:schemeClr val="lt1"/>
              </a:solidFill>
              <a:latin typeface="Lora"/>
              <a:ea typeface="Lora"/>
              <a:cs typeface="Lora"/>
              <a:sym typeface="Lora"/>
            </a:endParaRPr>
          </a:p>
          <a:p>
            <a:pPr marL="0" indent="0">
              <a:spcBef>
                <a:spcPts val="1600"/>
              </a:spcBef>
            </a:pPr>
            <a:endParaRPr sz="7600" dirty="0">
              <a:solidFill>
                <a:schemeClr val="lt1"/>
              </a:solidFill>
            </a:endParaRPr>
          </a:p>
        </p:txBody>
      </p:sp>
      <p:pic>
        <p:nvPicPr>
          <p:cNvPr id="162" name="Google Shape;162;p26"/>
          <p:cNvPicPr preferRelativeResize="0"/>
          <p:nvPr/>
        </p:nvPicPr>
        <p:blipFill>
          <a:blip r:embed="rId3">
            <a:alphaModFix/>
          </a:blip>
          <a:stretch>
            <a:fillRect/>
          </a:stretch>
        </p:blipFill>
        <p:spPr>
          <a:xfrm>
            <a:off x="9442067" y="109600"/>
            <a:ext cx="2608767" cy="899067"/>
          </a:xfrm>
          <a:prstGeom prst="rect">
            <a:avLst/>
          </a:prstGeom>
          <a:noFill/>
          <a:ln w="28575">
            <a:solidFill>
              <a:srgbClr val="C00000"/>
            </a:solidFill>
          </a:ln>
        </p:spPr>
      </p:pic>
      <p:pic>
        <p:nvPicPr>
          <p:cNvPr id="163" name="Google Shape;163;p26"/>
          <p:cNvPicPr preferRelativeResize="0"/>
          <p:nvPr/>
        </p:nvPicPr>
        <p:blipFill>
          <a:blip r:embed="rId4">
            <a:alphaModFix/>
          </a:blip>
          <a:stretch>
            <a:fillRect/>
          </a:stretch>
        </p:blipFill>
        <p:spPr>
          <a:xfrm>
            <a:off x="194367" y="6031009"/>
            <a:ext cx="2279112" cy="79149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7"/>
        <p:cNvGrpSpPr/>
        <p:nvPr/>
      </p:nvGrpSpPr>
      <p:grpSpPr>
        <a:xfrm>
          <a:off x="0" y="0"/>
          <a:ext cx="0" cy="0"/>
          <a:chOff x="0" y="0"/>
          <a:chExt cx="0" cy="0"/>
        </a:xfrm>
      </p:grpSpPr>
      <p:sp>
        <p:nvSpPr>
          <p:cNvPr id="168" name="Google Shape;168;p27"/>
          <p:cNvSpPr txBox="1">
            <a:spLocks noGrp="1"/>
          </p:cNvSpPr>
          <p:nvPr>
            <p:ph type="title"/>
          </p:nvPr>
        </p:nvSpPr>
        <p:spPr>
          <a:xfrm>
            <a:off x="433916" y="452437"/>
            <a:ext cx="9925200" cy="903200"/>
          </a:xfrm>
          <a:prstGeom prst="rect">
            <a:avLst/>
          </a:prstGeom>
          <a:noFill/>
          <a:ln>
            <a:noFill/>
          </a:ln>
        </p:spPr>
        <p:txBody>
          <a:bodyPr spcFirstLastPara="1" wrap="square" lIns="0" tIns="0" rIns="0" bIns="0" anchor="t" anchorCtr="0">
            <a:noAutofit/>
          </a:bodyPr>
          <a:lstStyle/>
          <a:p>
            <a:r>
              <a:rPr lang="en" sz="2000" b="1" dirty="0">
                <a:solidFill>
                  <a:srgbClr val="000000"/>
                </a:solidFill>
              </a:rPr>
              <a:t>Comparison: Anoxic vs Traumatic Brain Injury </a:t>
            </a:r>
            <a:br>
              <a:rPr lang="en" sz="3200" dirty="0">
                <a:solidFill>
                  <a:schemeClr val="lt1"/>
                </a:solidFill>
                <a:latin typeface="Lora"/>
                <a:ea typeface="Lora"/>
                <a:cs typeface="Lora"/>
                <a:sym typeface="Lora"/>
              </a:rPr>
            </a:br>
            <a:endParaRPr dirty="0">
              <a:solidFill>
                <a:schemeClr val="lt1"/>
              </a:solidFill>
            </a:endParaRPr>
          </a:p>
        </p:txBody>
      </p:sp>
      <p:sp>
        <p:nvSpPr>
          <p:cNvPr id="169" name="Google Shape;169;p27"/>
          <p:cNvSpPr txBox="1">
            <a:spLocks noGrp="1"/>
          </p:cNvSpPr>
          <p:nvPr>
            <p:ph type="body" idx="1"/>
          </p:nvPr>
        </p:nvSpPr>
        <p:spPr>
          <a:xfrm>
            <a:off x="463551" y="1246909"/>
            <a:ext cx="10985200" cy="4413200"/>
          </a:xfrm>
          <a:prstGeom prst="rect">
            <a:avLst/>
          </a:prstGeom>
          <a:noFill/>
          <a:ln>
            <a:noFill/>
          </a:ln>
        </p:spPr>
        <p:txBody>
          <a:bodyPr spcFirstLastPara="1" wrap="square" lIns="0" tIns="0" rIns="0" bIns="0" anchor="t" anchorCtr="0">
            <a:noAutofit/>
          </a:bodyPr>
          <a:lstStyle/>
          <a:p>
            <a:pPr marL="0" indent="0">
              <a:lnSpc>
                <a:spcPct val="115000"/>
              </a:lnSpc>
              <a:spcBef>
                <a:spcPts val="1600"/>
              </a:spcBef>
            </a:pPr>
            <a:r>
              <a:rPr lang="en" sz="2400" dirty="0">
                <a:solidFill>
                  <a:srgbClr val="000000"/>
                </a:solidFill>
              </a:rPr>
              <a:t>Relative to TBI patients, those with anoxic brain injury:</a:t>
            </a:r>
            <a:endParaRPr sz="2400" dirty="0">
              <a:solidFill>
                <a:srgbClr val="000000"/>
              </a:solidFill>
            </a:endParaRPr>
          </a:p>
          <a:p>
            <a:pPr indent="-423323">
              <a:lnSpc>
                <a:spcPct val="115000"/>
              </a:lnSpc>
              <a:spcBef>
                <a:spcPts val="1600"/>
              </a:spcBef>
              <a:buClr>
                <a:schemeClr val="lt1"/>
              </a:buClr>
              <a:buSzPts val="1400"/>
              <a:buFont typeface="Lora"/>
              <a:buChar char="●"/>
            </a:pPr>
            <a:r>
              <a:rPr lang="en" sz="2400" dirty="0">
                <a:solidFill>
                  <a:srgbClr val="000000"/>
                </a:solidFill>
              </a:rPr>
              <a:t>Are referred later for rehabilitation</a:t>
            </a:r>
            <a:endParaRPr sz="7733" dirty="0">
              <a:solidFill>
                <a:srgbClr val="000000"/>
              </a:solidFill>
            </a:endParaRPr>
          </a:p>
          <a:p>
            <a:pPr indent="-423323">
              <a:lnSpc>
                <a:spcPct val="115000"/>
              </a:lnSpc>
              <a:spcBef>
                <a:spcPts val="1600"/>
              </a:spcBef>
              <a:buClr>
                <a:schemeClr val="lt1"/>
              </a:buClr>
              <a:buSzPts val="1400"/>
              <a:buFont typeface="Lora"/>
              <a:buChar char="●"/>
            </a:pPr>
            <a:r>
              <a:rPr lang="en" sz="2400" dirty="0">
                <a:solidFill>
                  <a:srgbClr val="000000"/>
                </a:solidFill>
              </a:rPr>
              <a:t>Make slower progress with poorer outcomes</a:t>
            </a:r>
            <a:endParaRPr sz="7733" dirty="0">
              <a:solidFill>
                <a:srgbClr val="000000"/>
              </a:solidFill>
            </a:endParaRPr>
          </a:p>
          <a:p>
            <a:pPr indent="-423323">
              <a:lnSpc>
                <a:spcPct val="115000"/>
              </a:lnSpc>
              <a:spcBef>
                <a:spcPts val="1600"/>
              </a:spcBef>
              <a:buClr>
                <a:schemeClr val="lt1"/>
              </a:buClr>
              <a:buSzPts val="1400"/>
              <a:buFont typeface="Lora"/>
              <a:buChar char="●"/>
            </a:pPr>
            <a:r>
              <a:rPr lang="en" sz="2400" dirty="0">
                <a:solidFill>
                  <a:srgbClr val="000000"/>
                </a:solidFill>
              </a:rPr>
              <a:t>Are more likely to require residential care</a:t>
            </a:r>
            <a:endParaRPr sz="7733" dirty="0">
              <a:solidFill>
                <a:srgbClr val="000000"/>
              </a:solidFill>
            </a:endParaRPr>
          </a:p>
          <a:p>
            <a:pPr indent="-423323">
              <a:lnSpc>
                <a:spcPct val="115000"/>
              </a:lnSpc>
              <a:spcBef>
                <a:spcPts val="1600"/>
              </a:spcBef>
              <a:buClr>
                <a:schemeClr val="lt1"/>
              </a:buClr>
              <a:buSzPts val="1400"/>
              <a:buFont typeface="Lora"/>
              <a:buChar char="●"/>
            </a:pPr>
            <a:r>
              <a:rPr lang="en" sz="2400" dirty="0">
                <a:solidFill>
                  <a:srgbClr val="000000"/>
                </a:solidFill>
              </a:rPr>
              <a:t>Have more severe cognitive impairments, particularly in visual memory and short-term memory </a:t>
            </a:r>
            <a:endParaRPr sz="2400" dirty="0">
              <a:solidFill>
                <a:srgbClr val="000000"/>
              </a:solidFill>
            </a:endParaRPr>
          </a:p>
          <a:p>
            <a:pPr marL="0" indent="0">
              <a:lnSpc>
                <a:spcPct val="115000"/>
              </a:lnSpc>
              <a:spcBef>
                <a:spcPts val="2400"/>
              </a:spcBef>
            </a:pPr>
            <a:endParaRPr sz="1867" dirty="0">
              <a:solidFill>
                <a:schemeClr val="lt1"/>
              </a:solidFill>
              <a:latin typeface="Lora"/>
              <a:ea typeface="Lora"/>
              <a:cs typeface="Lora"/>
              <a:sym typeface="Lora"/>
            </a:endParaRPr>
          </a:p>
          <a:p>
            <a:pPr marL="0" indent="0">
              <a:spcBef>
                <a:spcPts val="2400"/>
              </a:spcBef>
            </a:pPr>
            <a:endParaRPr sz="7733" dirty="0">
              <a:solidFill>
                <a:schemeClr val="lt1"/>
              </a:solidFill>
            </a:endParaRPr>
          </a:p>
        </p:txBody>
      </p:sp>
      <p:pic>
        <p:nvPicPr>
          <p:cNvPr id="170" name="Google Shape;170;p27"/>
          <p:cNvPicPr preferRelativeResize="0"/>
          <p:nvPr/>
        </p:nvPicPr>
        <p:blipFill>
          <a:blip r:embed="rId3">
            <a:alphaModFix/>
          </a:blip>
          <a:stretch>
            <a:fillRect/>
          </a:stretch>
        </p:blipFill>
        <p:spPr>
          <a:xfrm>
            <a:off x="9442067" y="109600"/>
            <a:ext cx="2608767" cy="899067"/>
          </a:xfrm>
          <a:prstGeom prst="rect">
            <a:avLst/>
          </a:prstGeom>
          <a:noFill/>
          <a:ln w="28575">
            <a:solidFill>
              <a:srgbClr val="C00000"/>
            </a:solidFill>
          </a:ln>
        </p:spPr>
      </p:pic>
      <p:pic>
        <p:nvPicPr>
          <p:cNvPr id="171" name="Google Shape;171;p27"/>
          <p:cNvPicPr preferRelativeResize="0"/>
          <p:nvPr/>
        </p:nvPicPr>
        <p:blipFill>
          <a:blip r:embed="rId4">
            <a:alphaModFix/>
          </a:blip>
          <a:stretch>
            <a:fillRect/>
          </a:stretch>
        </p:blipFill>
        <p:spPr>
          <a:xfrm>
            <a:off x="203200" y="5863309"/>
            <a:ext cx="2279112" cy="79149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6"/>
        <p:cNvGrpSpPr/>
        <p:nvPr/>
      </p:nvGrpSpPr>
      <p:grpSpPr>
        <a:xfrm>
          <a:off x="0" y="0"/>
          <a:ext cx="0" cy="0"/>
          <a:chOff x="0" y="0"/>
          <a:chExt cx="0" cy="0"/>
        </a:xfrm>
      </p:grpSpPr>
      <p:sp>
        <p:nvSpPr>
          <p:cNvPr id="177" name="Google Shape;177;p28"/>
          <p:cNvSpPr txBox="1">
            <a:spLocks noGrp="1"/>
          </p:cNvSpPr>
          <p:nvPr>
            <p:ph type="title"/>
          </p:nvPr>
        </p:nvSpPr>
        <p:spPr>
          <a:xfrm>
            <a:off x="3970216" y="376631"/>
            <a:ext cx="10192800" cy="903200"/>
          </a:xfrm>
          <a:prstGeom prst="rect">
            <a:avLst/>
          </a:prstGeom>
          <a:noFill/>
          <a:ln>
            <a:noFill/>
          </a:ln>
        </p:spPr>
        <p:txBody>
          <a:bodyPr spcFirstLastPara="1" wrap="square" lIns="0" tIns="0" rIns="0" bIns="0" anchor="t" anchorCtr="0">
            <a:noAutofit/>
          </a:bodyPr>
          <a:lstStyle/>
          <a:p>
            <a:pPr>
              <a:buSzPts val="4000"/>
            </a:pPr>
            <a:r>
              <a:rPr lang="en" dirty="0">
                <a:solidFill>
                  <a:srgbClr val="000000"/>
                </a:solidFill>
              </a:rPr>
              <a:t>Rehabilitation Team</a:t>
            </a:r>
            <a:endParaRPr dirty="0">
              <a:solidFill>
                <a:srgbClr val="000000"/>
              </a:solidFill>
            </a:endParaRPr>
          </a:p>
        </p:txBody>
      </p:sp>
      <p:sp>
        <p:nvSpPr>
          <p:cNvPr id="178" name="Google Shape;178;p28"/>
          <p:cNvSpPr txBox="1">
            <a:spLocks noGrp="1"/>
          </p:cNvSpPr>
          <p:nvPr>
            <p:ph type="body" idx="1"/>
          </p:nvPr>
        </p:nvSpPr>
        <p:spPr>
          <a:xfrm>
            <a:off x="630116" y="1933175"/>
            <a:ext cx="4936000" cy="2200400"/>
          </a:xfrm>
          <a:prstGeom prst="rect">
            <a:avLst/>
          </a:prstGeom>
          <a:noFill/>
          <a:ln>
            <a:noFill/>
          </a:ln>
        </p:spPr>
        <p:txBody>
          <a:bodyPr spcFirstLastPara="1" wrap="square" lIns="0" tIns="0" rIns="0" bIns="0" anchor="t" anchorCtr="0">
            <a:noAutofit/>
          </a:bodyPr>
          <a:lstStyle/>
          <a:p>
            <a:pPr indent="-440256">
              <a:lnSpc>
                <a:spcPct val="150000"/>
              </a:lnSpc>
              <a:buClr>
                <a:schemeClr val="lt1"/>
              </a:buClr>
              <a:buSzPts val="1600"/>
              <a:buChar char="-"/>
            </a:pPr>
            <a:r>
              <a:rPr lang="en" sz="2133" b="1" dirty="0">
                <a:solidFill>
                  <a:srgbClr val="000000"/>
                </a:solidFill>
              </a:rPr>
              <a:t>Physiatrist</a:t>
            </a:r>
            <a:r>
              <a:rPr lang="en" sz="2133" dirty="0">
                <a:solidFill>
                  <a:srgbClr val="000000"/>
                </a:solidFill>
              </a:rPr>
              <a:t> </a:t>
            </a:r>
            <a:endParaRPr sz="2133" dirty="0">
              <a:solidFill>
                <a:srgbClr val="000000"/>
              </a:solidFill>
            </a:endParaRPr>
          </a:p>
          <a:p>
            <a:pPr indent="-440256">
              <a:lnSpc>
                <a:spcPct val="150000"/>
              </a:lnSpc>
              <a:spcBef>
                <a:spcPts val="1333"/>
              </a:spcBef>
              <a:buClr>
                <a:schemeClr val="lt1"/>
              </a:buClr>
              <a:buSzPts val="1600"/>
              <a:buFont typeface="Arial"/>
              <a:buChar char="-"/>
            </a:pPr>
            <a:r>
              <a:rPr lang="en" sz="2133" b="1" dirty="0">
                <a:solidFill>
                  <a:srgbClr val="000000"/>
                </a:solidFill>
              </a:rPr>
              <a:t>Rehab Nursing Staff</a:t>
            </a:r>
            <a:endParaRPr sz="2133" dirty="0">
              <a:solidFill>
                <a:srgbClr val="000000"/>
              </a:solidFill>
            </a:endParaRPr>
          </a:p>
          <a:p>
            <a:pPr indent="-440256">
              <a:lnSpc>
                <a:spcPct val="150000"/>
              </a:lnSpc>
              <a:spcBef>
                <a:spcPts val="1333"/>
              </a:spcBef>
              <a:spcAft>
                <a:spcPts val="1333"/>
              </a:spcAft>
              <a:buClr>
                <a:schemeClr val="lt1"/>
              </a:buClr>
              <a:buSzPts val="1600"/>
              <a:buChar char="-"/>
            </a:pPr>
            <a:r>
              <a:rPr lang="en" sz="2133" b="1" dirty="0">
                <a:solidFill>
                  <a:srgbClr val="000000"/>
                </a:solidFill>
              </a:rPr>
              <a:t>Neuropsychologist</a:t>
            </a:r>
            <a:endParaRPr sz="2133" b="1" dirty="0">
              <a:solidFill>
                <a:srgbClr val="000000"/>
              </a:solidFill>
            </a:endParaRPr>
          </a:p>
        </p:txBody>
      </p:sp>
      <p:sp>
        <p:nvSpPr>
          <p:cNvPr id="179" name="Google Shape;179;p28"/>
          <p:cNvSpPr txBox="1"/>
          <p:nvPr/>
        </p:nvSpPr>
        <p:spPr>
          <a:xfrm>
            <a:off x="4293101" y="1670791"/>
            <a:ext cx="2846800" cy="4184951"/>
          </a:xfrm>
          <a:prstGeom prst="rect">
            <a:avLst/>
          </a:prstGeom>
          <a:noFill/>
          <a:ln>
            <a:noFill/>
          </a:ln>
        </p:spPr>
        <p:txBody>
          <a:bodyPr spcFirstLastPara="1" wrap="square" lIns="121900" tIns="121900" rIns="121900" bIns="121900" anchor="t" anchorCtr="0">
            <a:spAutoFit/>
          </a:bodyPr>
          <a:lstStyle/>
          <a:p>
            <a:pPr marL="609585" marR="0" lvl="0" indent="-440256" algn="l" defTabSz="1219170" rtl="0" eaLnBrk="1" fontAlgn="auto" latinLnBrk="0" hangingPunct="1">
              <a:lnSpc>
                <a:spcPct val="200000"/>
              </a:lnSpc>
              <a:spcBef>
                <a:spcPts val="0"/>
              </a:spcBef>
              <a:spcAft>
                <a:spcPts val="0"/>
              </a:spcAft>
              <a:buClr>
                <a:srgbClr val="FFFFFF"/>
              </a:buClr>
              <a:buSzPts val="1600"/>
              <a:buFont typeface="Arial"/>
              <a:buChar char="-"/>
              <a:tabLst/>
              <a:defRPr/>
            </a:pPr>
            <a:r>
              <a:rPr kumimoji="0" lang="en" sz="2133" b="1" i="0" u="none" strike="noStrike" kern="0" cap="none" spc="0" normalizeH="0" baseline="0" noProof="0" dirty="0">
                <a:ln>
                  <a:noFill/>
                </a:ln>
                <a:solidFill>
                  <a:srgbClr val="000000"/>
                </a:solidFill>
                <a:effectLst/>
                <a:uLnTx/>
                <a:uFillTx/>
                <a:latin typeface="Arial"/>
                <a:cs typeface="Arial"/>
                <a:sym typeface="Arial"/>
              </a:rPr>
              <a:t>Social Worker</a:t>
            </a:r>
            <a:endParaRPr kumimoji="0" sz="1867" b="0" i="0" u="none" strike="noStrike" kern="0" cap="none" spc="0" normalizeH="0" baseline="0" noProof="0" dirty="0">
              <a:ln>
                <a:noFill/>
              </a:ln>
              <a:solidFill>
                <a:srgbClr val="000000"/>
              </a:solidFill>
              <a:effectLst/>
              <a:uLnTx/>
              <a:uFillTx/>
              <a:latin typeface="Arial"/>
              <a:cs typeface="Arial"/>
              <a:sym typeface="Arial"/>
            </a:endParaRPr>
          </a:p>
          <a:p>
            <a:pPr marL="609585" marR="0" lvl="0" indent="-440256" algn="l" defTabSz="1219170" rtl="0" eaLnBrk="1" fontAlgn="auto" latinLnBrk="0" hangingPunct="1">
              <a:lnSpc>
                <a:spcPct val="200000"/>
              </a:lnSpc>
              <a:spcBef>
                <a:spcPts val="0"/>
              </a:spcBef>
              <a:spcAft>
                <a:spcPts val="0"/>
              </a:spcAft>
              <a:buClr>
                <a:srgbClr val="FFFFFF"/>
              </a:buClr>
              <a:buSzPts val="1600"/>
              <a:buFont typeface="Arial"/>
              <a:buChar char="-"/>
              <a:tabLst/>
              <a:defRPr/>
            </a:pPr>
            <a:r>
              <a:rPr kumimoji="0" lang="en" sz="2133" b="1" i="0" u="none" strike="noStrike" kern="0" cap="none" spc="0" normalizeH="0" baseline="0" noProof="0" dirty="0">
                <a:ln>
                  <a:noFill/>
                </a:ln>
                <a:solidFill>
                  <a:srgbClr val="000000"/>
                </a:solidFill>
                <a:effectLst/>
                <a:uLnTx/>
                <a:uFillTx/>
                <a:latin typeface="Arial"/>
                <a:cs typeface="Arial"/>
                <a:sym typeface="Arial"/>
              </a:rPr>
              <a:t>Care Manager </a:t>
            </a:r>
            <a:endParaRPr kumimoji="0" sz="2133" b="1" i="0" u="none" strike="noStrike" kern="0" cap="none" spc="0" normalizeH="0" baseline="0" noProof="0" dirty="0">
              <a:ln>
                <a:noFill/>
              </a:ln>
              <a:solidFill>
                <a:srgbClr val="000000"/>
              </a:solidFill>
              <a:effectLst/>
              <a:uLnTx/>
              <a:uFillTx/>
              <a:latin typeface="Arial"/>
              <a:cs typeface="Arial"/>
              <a:sym typeface="Arial"/>
            </a:endParaRPr>
          </a:p>
          <a:p>
            <a:pPr marL="609585" marR="0" lvl="0" indent="-440256" algn="l" defTabSz="1219170" rtl="0" eaLnBrk="1" fontAlgn="auto" latinLnBrk="0" hangingPunct="1">
              <a:lnSpc>
                <a:spcPct val="200000"/>
              </a:lnSpc>
              <a:spcBef>
                <a:spcPts val="0"/>
              </a:spcBef>
              <a:spcAft>
                <a:spcPts val="0"/>
              </a:spcAft>
              <a:buClr>
                <a:srgbClr val="FFFFFF"/>
              </a:buClr>
              <a:buSzPts val="1600"/>
              <a:buFont typeface="Arial"/>
              <a:buChar char="-"/>
              <a:tabLst/>
              <a:defRPr/>
            </a:pPr>
            <a:r>
              <a:rPr kumimoji="0" lang="en" sz="2133" b="1" i="0" u="none" strike="noStrike" kern="0" cap="none" spc="0" normalizeH="0" baseline="0" noProof="0" dirty="0">
                <a:ln>
                  <a:noFill/>
                </a:ln>
                <a:solidFill>
                  <a:srgbClr val="000000"/>
                </a:solidFill>
                <a:effectLst/>
                <a:uLnTx/>
                <a:uFillTx/>
                <a:latin typeface="Arial"/>
                <a:cs typeface="Arial"/>
                <a:sym typeface="Arial"/>
              </a:rPr>
              <a:t>Counselors </a:t>
            </a:r>
            <a:endParaRPr kumimoji="0" sz="1867" b="0" i="0" u="none" strike="noStrike" kern="0" cap="none" spc="0" normalizeH="0" baseline="0" noProof="0" dirty="0">
              <a:ln>
                <a:noFill/>
              </a:ln>
              <a:solidFill>
                <a:srgbClr val="000000"/>
              </a:solidFill>
              <a:effectLst/>
              <a:uLnTx/>
              <a:uFillTx/>
              <a:latin typeface="Arial"/>
              <a:cs typeface="Arial"/>
              <a:sym typeface="Arial"/>
            </a:endParaRPr>
          </a:p>
          <a:p>
            <a:pPr marL="609585" marR="0" lvl="0" indent="-440256" algn="l" defTabSz="1219170" rtl="0" eaLnBrk="1" fontAlgn="auto" latinLnBrk="0" hangingPunct="1">
              <a:lnSpc>
                <a:spcPct val="200000"/>
              </a:lnSpc>
              <a:spcBef>
                <a:spcPts val="0"/>
              </a:spcBef>
              <a:spcAft>
                <a:spcPts val="0"/>
              </a:spcAft>
              <a:buClr>
                <a:srgbClr val="FFFFFF"/>
              </a:buClr>
              <a:buSzPts val="1600"/>
              <a:buFont typeface="Arial"/>
              <a:buChar char="-"/>
              <a:tabLst/>
              <a:defRPr/>
            </a:pPr>
            <a:r>
              <a:rPr kumimoji="0" lang="en" sz="2133" b="1" i="0" u="none" strike="noStrike" kern="0" cap="none" spc="0" normalizeH="0" baseline="0" noProof="0" dirty="0">
                <a:ln>
                  <a:noFill/>
                </a:ln>
                <a:solidFill>
                  <a:srgbClr val="000000"/>
                </a:solidFill>
                <a:effectLst/>
                <a:uLnTx/>
                <a:uFillTx/>
                <a:latin typeface="Arial"/>
                <a:cs typeface="Arial"/>
                <a:sym typeface="Arial"/>
              </a:rPr>
              <a:t>Spiritual Care</a:t>
            </a:r>
            <a:endParaRPr kumimoji="0" sz="2133" b="1" i="0" u="none" strike="noStrike" kern="0" cap="none" spc="0" normalizeH="0" baseline="0" noProof="0" dirty="0">
              <a:ln>
                <a:noFill/>
              </a:ln>
              <a:solidFill>
                <a:srgbClr val="000000"/>
              </a:solidFill>
              <a:effectLst/>
              <a:uLnTx/>
              <a:uFillTx/>
              <a:latin typeface="Arial"/>
              <a:cs typeface="Arial"/>
              <a:sym typeface="Arial"/>
            </a:endParaRPr>
          </a:p>
          <a:p>
            <a:pPr marL="609585" marR="0" lvl="0" indent="-440256" algn="l" defTabSz="1219170" rtl="0" eaLnBrk="1" fontAlgn="auto" latinLnBrk="0" hangingPunct="1">
              <a:lnSpc>
                <a:spcPct val="200000"/>
              </a:lnSpc>
              <a:spcBef>
                <a:spcPts val="0"/>
              </a:spcBef>
              <a:spcAft>
                <a:spcPts val="0"/>
              </a:spcAft>
              <a:buClr>
                <a:srgbClr val="FFFFFF"/>
              </a:buClr>
              <a:buSzPts val="1600"/>
              <a:buFont typeface="Arial"/>
              <a:buChar char="-"/>
              <a:tabLst/>
              <a:defRPr/>
            </a:pPr>
            <a:r>
              <a:rPr kumimoji="0" lang="en" sz="2133" b="1" i="0" u="none" strike="noStrike" kern="0" cap="none" spc="0" normalizeH="0" baseline="0" noProof="0" dirty="0">
                <a:ln>
                  <a:noFill/>
                </a:ln>
                <a:solidFill>
                  <a:srgbClr val="000000"/>
                </a:solidFill>
                <a:effectLst/>
                <a:uLnTx/>
                <a:uFillTx/>
                <a:latin typeface="Arial"/>
                <a:cs typeface="Arial"/>
                <a:sym typeface="Arial"/>
              </a:rPr>
              <a:t>Patient/Client</a:t>
            </a:r>
            <a:endParaRPr kumimoji="0" sz="2133" b="1" i="0" u="none" strike="noStrike" kern="0" cap="none" spc="0" normalizeH="0" baseline="0" noProof="0" dirty="0">
              <a:ln>
                <a:noFill/>
              </a:ln>
              <a:solidFill>
                <a:srgbClr val="000000"/>
              </a:solidFill>
              <a:effectLst/>
              <a:uLnTx/>
              <a:uFillTx/>
              <a:latin typeface="Arial"/>
              <a:cs typeface="Arial"/>
              <a:sym typeface="Arial"/>
            </a:endParaRPr>
          </a:p>
          <a:p>
            <a:pPr marL="609585" marR="0" lvl="0" indent="-440256" algn="l" defTabSz="1219170" rtl="0" eaLnBrk="1" fontAlgn="auto" latinLnBrk="0" hangingPunct="1">
              <a:lnSpc>
                <a:spcPct val="200000"/>
              </a:lnSpc>
              <a:spcBef>
                <a:spcPts val="0"/>
              </a:spcBef>
              <a:spcAft>
                <a:spcPts val="0"/>
              </a:spcAft>
              <a:buClr>
                <a:srgbClr val="FFFFFF"/>
              </a:buClr>
              <a:buSzPts val="1600"/>
              <a:buFont typeface="Arial"/>
              <a:buChar char="-"/>
              <a:tabLst/>
              <a:defRPr/>
            </a:pPr>
            <a:r>
              <a:rPr kumimoji="0" lang="en" sz="2133" b="1" i="0" u="none" strike="noStrike" kern="0" cap="none" spc="0" normalizeH="0" baseline="0" noProof="0" dirty="0">
                <a:ln>
                  <a:noFill/>
                </a:ln>
                <a:solidFill>
                  <a:srgbClr val="000000"/>
                </a:solidFill>
                <a:effectLst/>
                <a:uLnTx/>
                <a:uFillTx/>
                <a:latin typeface="Arial"/>
                <a:cs typeface="Arial"/>
                <a:sym typeface="Arial"/>
              </a:rPr>
              <a:t>Family</a:t>
            </a:r>
            <a:endParaRPr kumimoji="0" sz="2133" b="1" i="0" u="none" strike="noStrike" kern="0" cap="none" spc="0" normalizeH="0" baseline="0" noProof="0" dirty="0">
              <a:ln>
                <a:noFill/>
              </a:ln>
              <a:solidFill>
                <a:srgbClr val="000000"/>
              </a:solidFill>
              <a:effectLst/>
              <a:uLnTx/>
              <a:uFillTx/>
              <a:latin typeface="Arial"/>
              <a:cs typeface="Arial"/>
              <a:sym typeface="Arial"/>
            </a:endParaRPr>
          </a:p>
        </p:txBody>
      </p:sp>
      <p:sp>
        <p:nvSpPr>
          <p:cNvPr id="180" name="Google Shape;180;p28"/>
          <p:cNvSpPr txBox="1"/>
          <p:nvPr/>
        </p:nvSpPr>
        <p:spPr>
          <a:xfrm>
            <a:off x="7561884" y="1499805"/>
            <a:ext cx="4000000" cy="4351664"/>
          </a:xfrm>
          <a:prstGeom prst="rect">
            <a:avLst/>
          </a:prstGeom>
          <a:noFill/>
          <a:ln>
            <a:noFill/>
          </a:ln>
        </p:spPr>
        <p:txBody>
          <a:bodyPr spcFirstLastPara="1" wrap="square" lIns="121900" tIns="121900" rIns="121900" bIns="121900" anchor="t" anchorCtr="0">
            <a:spAutoFit/>
          </a:bodyPr>
          <a:lstStyle/>
          <a:p>
            <a:pPr marL="609585" marR="0" lvl="0" indent="-440256" algn="l" defTabSz="1219170" rtl="0" eaLnBrk="1" fontAlgn="auto" latinLnBrk="0" hangingPunct="1">
              <a:lnSpc>
                <a:spcPct val="200000"/>
              </a:lnSpc>
              <a:spcBef>
                <a:spcPts val="1333"/>
              </a:spcBef>
              <a:spcAft>
                <a:spcPts val="0"/>
              </a:spcAft>
              <a:buClr>
                <a:srgbClr val="FFFFFF"/>
              </a:buClr>
              <a:buSzPts val="1600"/>
              <a:buFont typeface="Arial"/>
              <a:buChar char="-"/>
              <a:tabLst/>
              <a:defRPr/>
            </a:pPr>
            <a:r>
              <a:rPr kumimoji="0" lang="en" sz="2133" b="1" i="0" u="none" strike="noStrike" kern="0" cap="none" spc="0" normalizeH="0" baseline="0" noProof="0" dirty="0">
                <a:ln>
                  <a:noFill/>
                </a:ln>
                <a:solidFill>
                  <a:srgbClr val="000000"/>
                </a:solidFill>
                <a:effectLst/>
                <a:uLnTx/>
                <a:uFillTx/>
                <a:latin typeface="Arial"/>
                <a:cs typeface="Arial"/>
                <a:sym typeface="Arial"/>
              </a:rPr>
              <a:t>Physical Therapist</a:t>
            </a:r>
            <a:endParaRPr kumimoji="0" sz="2133" b="1" i="0" u="none" strike="noStrike" kern="0" cap="none" spc="0" normalizeH="0" baseline="0" noProof="0" dirty="0">
              <a:ln>
                <a:noFill/>
              </a:ln>
              <a:solidFill>
                <a:srgbClr val="000000"/>
              </a:solidFill>
              <a:effectLst/>
              <a:uLnTx/>
              <a:uFillTx/>
              <a:latin typeface="Arial"/>
              <a:cs typeface="Arial"/>
              <a:sym typeface="Arial"/>
            </a:endParaRPr>
          </a:p>
          <a:p>
            <a:pPr marL="609585" marR="0" lvl="0" indent="-440256" algn="l" defTabSz="1219170" rtl="0" eaLnBrk="1" fontAlgn="auto" latinLnBrk="0" hangingPunct="1">
              <a:lnSpc>
                <a:spcPct val="200000"/>
              </a:lnSpc>
              <a:spcBef>
                <a:spcPts val="0"/>
              </a:spcBef>
              <a:spcAft>
                <a:spcPts val="0"/>
              </a:spcAft>
              <a:buClr>
                <a:srgbClr val="FFFFFF"/>
              </a:buClr>
              <a:buSzPts val="1600"/>
              <a:buFont typeface="Arial"/>
              <a:buChar char="-"/>
              <a:tabLst/>
              <a:defRPr/>
            </a:pPr>
            <a:r>
              <a:rPr kumimoji="0" lang="en" sz="2133" b="1" i="0" u="none" strike="noStrike" kern="0" cap="none" spc="0" normalizeH="0" baseline="0" noProof="0" dirty="0">
                <a:ln>
                  <a:noFill/>
                </a:ln>
                <a:solidFill>
                  <a:srgbClr val="000000"/>
                </a:solidFill>
                <a:effectLst/>
                <a:uLnTx/>
                <a:uFillTx/>
                <a:latin typeface="Arial"/>
                <a:cs typeface="Arial"/>
                <a:sym typeface="Arial"/>
              </a:rPr>
              <a:t>Occupational Therapist</a:t>
            </a:r>
            <a:endParaRPr kumimoji="0" sz="2133" b="1" i="0" u="none" strike="noStrike" kern="0" cap="none" spc="0" normalizeH="0" baseline="0" noProof="0" dirty="0">
              <a:ln>
                <a:noFill/>
              </a:ln>
              <a:solidFill>
                <a:srgbClr val="000000"/>
              </a:solidFill>
              <a:effectLst/>
              <a:uLnTx/>
              <a:uFillTx/>
              <a:latin typeface="Arial"/>
              <a:cs typeface="Arial"/>
              <a:sym typeface="Arial"/>
            </a:endParaRPr>
          </a:p>
          <a:p>
            <a:pPr marL="609585" marR="0" lvl="0" indent="-440256" algn="l" defTabSz="1219170" rtl="0" eaLnBrk="1" fontAlgn="auto" latinLnBrk="0" hangingPunct="1">
              <a:lnSpc>
                <a:spcPct val="200000"/>
              </a:lnSpc>
              <a:spcBef>
                <a:spcPts val="0"/>
              </a:spcBef>
              <a:spcAft>
                <a:spcPts val="0"/>
              </a:spcAft>
              <a:buClr>
                <a:srgbClr val="FFFFFF"/>
              </a:buClr>
              <a:buSzPts val="1600"/>
              <a:buFont typeface="Arial"/>
              <a:buChar char="-"/>
              <a:tabLst/>
              <a:defRPr/>
            </a:pPr>
            <a:r>
              <a:rPr kumimoji="0" lang="en" sz="2133" b="1" i="0" u="none" strike="noStrike" kern="0" cap="none" spc="0" normalizeH="0" baseline="0" noProof="0" dirty="0">
                <a:ln>
                  <a:noFill/>
                </a:ln>
                <a:solidFill>
                  <a:srgbClr val="000000"/>
                </a:solidFill>
                <a:effectLst/>
                <a:uLnTx/>
                <a:uFillTx/>
                <a:latin typeface="Arial"/>
                <a:cs typeface="Arial"/>
                <a:sym typeface="Arial"/>
              </a:rPr>
              <a:t>Speech Language Pathologist </a:t>
            </a:r>
            <a:endParaRPr kumimoji="0" sz="2133" b="1" i="0" u="none" strike="noStrike" kern="0" cap="none" spc="0" normalizeH="0" baseline="0" noProof="0" dirty="0">
              <a:ln>
                <a:noFill/>
              </a:ln>
              <a:solidFill>
                <a:srgbClr val="000000"/>
              </a:solidFill>
              <a:effectLst/>
              <a:uLnTx/>
              <a:uFillTx/>
              <a:latin typeface="Arial"/>
              <a:cs typeface="Arial"/>
              <a:sym typeface="Arial"/>
            </a:endParaRPr>
          </a:p>
          <a:p>
            <a:pPr marL="609585" marR="0" lvl="0" indent="-440256" algn="l" defTabSz="1219170" rtl="0" eaLnBrk="1" fontAlgn="auto" latinLnBrk="0" hangingPunct="1">
              <a:lnSpc>
                <a:spcPct val="200000"/>
              </a:lnSpc>
              <a:spcBef>
                <a:spcPts val="0"/>
              </a:spcBef>
              <a:spcAft>
                <a:spcPts val="0"/>
              </a:spcAft>
              <a:buClr>
                <a:srgbClr val="FFFFFF"/>
              </a:buClr>
              <a:buSzPts val="1600"/>
              <a:buFont typeface="Arial"/>
              <a:buChar char="-"/>
              <a:tabLst/>
              <a:defRPr/>
            </a:pPr>
            <a:r>
              <a:rPr kumimoji="0" lang="en" sz="2133" b="1" i="0" u="none" strike="noStrike" kern="0" cap="none" spc="0" normalizeH="0" baseline="0" noProof="0" dirty="0">
                <a:ln>
                  <a:noFill/>
                </a:ln>
                <a:solidFill>
                  <a:srgbClr val="000000"/>
                </a:solidFill>
                <a:effectLst/>
                <a:uLnTx/>
                <a:uFillTx/>
                <a:latin typeface="Arial"/>
                <a:cs typeface="Arial"/>
                <a:sym typeface="Arial"/>
              </a:rPr>
              <a:t>Recreational Therapist </a:t>
            </a:r>
            <a:endParaRPr kumimoji="0" sz="2133" b="1" i="0" u="none" strike="noStrike" kern="0" cap="none" spc="0" normalizeH="0" baseline="0" noProof="0" dirty="0">
              <a:ln>
                <a:noFill/>
              </a:ln>
              <a:solidFill>
                <a:srgbClr val="000000"/>
              </a:solidFill>
              <a:effectLst/>
              <a:uLnTx/>
              <a:uFillTx/>
              <a:latin typeface="Arial"/>
              <a:cs typeface="Arial"/>
              <a:sym typeface="Arial"/>
            </a:endParaRPr>
          </a:p>
          <a:p>
            <a:pPr marL="609585" marR="0" lvl="0" indent="-440256" algn="l" defTabSz="1219170" rtl="0" eaLnBrk="1" fontAlgn="auto" latinLnBrk="0" hangingPunct="1">
              <a:lnSpc>
                <a:spcPct val="200000"/>
              </a:lnSpc>
              <a:spcBef>
                <a:spcPts val="0"/>
              </a:spcBef>
              <a:spcAft>
                <a:spcPts val="0"/>
              </a:spcAft>
              <a:buClr>
                <a:srgbClr val="FFFFFF"/>
              </a:buClr>
              <a:buSzPts val="1600"/>
              <a:buFont typeface="Arial"/>
              <a:buChar char="-"/>
              <a:tabLst/>
              <a:defRPr/>
            </a:pPr>
            <a:r>
              <a:rPr kumimoji="0" lang="en" sz="2133" b="1" i="0" u="none" strike="noStrike" kern="0" cap="none" spc="0" normalizeH="0" baseline="0" noProof="0" dirty="0">
                <a:ln>
                  <a:noFill/>
                </a:ln>
                <a:solidFill>
                  <a:srgbClr val="000000"/>
                </a:solidFill>
                <a:effectLst/>
                <a:uLnTx/>
                <a:uFillTx/>
                <a:latin typeface="Arial"/>
                <a:cs typeface="Arial"/>
                <a:sym typeface="Arial"/>
              </a:rPr>
              <a:t>Vocational Therapist</a:t>
            </a:r>
            <a:endParaRPr kumimoji="0" sz="2133" b="1" i="0" u="none" strike="noStrike" kern="0" cap="none" spc="0" normalizeH="0" baseline="0" noProof="0" dirty="0">
              <a:ln>
                <a:noFill/>
              </a:ln>
              <a:solidFill>
                <a:srgbClr val="000000"/>
              </a:solidFill>
              <a:effectLst/>
              <a:uLnTx/>
              <a:uFillTx/>
              <a:latin typeface="Arial"/>
              <a:cs typeface="Arial"/>
              <a:sym typeface="Arial"/>
            </a:endParaRPr>
          </a:p>
        </p:txBody>
      </p:sp>
      <p:pic>
        <p:nvPicPr>
          <p:cNvPr id="182" name="Google Shape;182;p28"/>
          <p:cNvPicPr preferRelativeResize="0"/>
          <p:nvPr/>
        </p:nvPicPr>
        <p:blipFill>
          <a:blip r:embed="rId3">
            <a:alphaModFix/>
          </a:blip>
          <a:stretch>
            <a:fillRect/>
          </a:stretch>
        </p:blipFill>
        <p:spPr>
          <a:xfrm>
            <a:off x="247269" y="5851469"/>
            <a:ext cx="2082274" cy="922409"/>
          </a:xfrm>
          <a:prstGeom prst="rect">
            <a:avLst/>
          </a:prstGeom>
          <a:noFill/>
          <a:ln>
            <a:noFill/>
          </a:ln>
        </p:spPr>
      </p:pic>
      <p:pic>
        <p:nvPicPr>
          <p:cNvPr id="181" name="Google Shape;181;p28"/>
          <p:cNvPicPr preferRelativeResize="0"/>
          <p:nvPr/>
        </p:nvPicPr>
        <p:blipFill>
          <a:blip r:embed="rId4">
            <a:alphaModFix/>
          </a:blip>
          <a:stretch>
            <a:fillRect/>
          </a:stretch>
        </p:blipFill>
        <p:spPr>
          <a:xfrm>
            <a:off x="9361478" y="156657"/>
            <a:ext cx="2608767" cy="899067"/>
          </a:xfrm>
          <a:prstGeom prst="rect">
            <a:avLst/>
          </a:prstGeom>
          <a:noFill/>
          <a:ln w="28575">
            <a:solidFill>
              <a:srgbClr val="C00000"/>
            </a:solid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6"/>
        <p:cNvGrpSpPr/>
        <p:nvPr/>
      </p:nvGrpSpPr>
      <p:grpSpPr>
        <a:xfrm>
          <a:off x="0" y="0"/>
          <a:ext cx="0" cy="0"/>
          <a:chOff x="0" y="0"/>
          <a:chExt cx="0" cy="0"/>
        </a:xfrm>
      </p:grpSpPr>
      <p:grpSp>
        <p:nvGrpSpPr>
          <p:cNvPr id="187" name="Google Shape;187;p29"/>
          <p:cNvGrpSpPr/>
          <p:nvPr/>
        </p:nvGrpSpPr>
        <p:grpSpPr>
          <a:xfrm>
            <a:off x="3760294" y="443898"/>
            <a:ext cx="5876660" cy="5876660"/>
            <a:chOff x="2820225" y="891450"/>
            <a:chExt cx="3175200" cy="3175200"/>
          </a:xfrm>
        </p:grpSpPr>
        <p:sp>
          <p:nvSpPr>
            <p:cNvPr id="188" name="Google Shape;188;p29"/>
            <p:cNvSpPr/>
            <p:nvPr/>
          </p:nvSpPr>
          <p:spPr>
            <a:xfrm rot="10800000">
              <a:off x="2820225" y="891450"/>
              <a:ext cx="3175200" cy="3175200"/>
            </a:xfrm>
            <a:prstGeom prst="blockArc">
              <a:avLst>
                <a:gd name="adj1" fmla="val 5399801"/>
                <a:gd name="adj2" fmla="val 3012680"/>
                <a:gd name="adj3" fmla="val 6939"/>
              </a:avLst>
            </a:prstGeom>
            <a:solidFill>
              <a:srgbClr val="83E3DA"/>
            </a:solidFill>
            <a:ln>
              <a:noFill/>
            </a:ln>
          </p:spPr>
          <p:txBody>
            <a:bodyPr spcFirstLastPara="1" wrap="square" lIns="169200" tIns="169200" rIns="169200" bIns="1692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189;p29"/>
            <p:cNvSpPr/>
            <p:nvPr/>
          </p:nvSpPr>
          <p:spPr>
            <a:xfrm rot="10800000">
              <a:off x="3175023" y="1179900"/>
              <a:ext cx="450600" cy="450600"/>
            </a:xfrm>
            <a:prstGeom prst="rtTriangle">
              <a:avLst/>
            </a:prstGeom>
            <a:solidFill>
              <a:srgbClr val="83E3DA"/>
            </a:solidFill>
            <a:ln>
              <a:noFill/>
            </a:ln>
          </p:spPr>
          <p:txBody>
            <a:bodyPr spcFirstLastPara="1" wrap="square" lIns="169200" tIns="169200" rIns="169200" bIns="1692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90" name="Google Shape;190;p29"/>
          <p:cNvSpPr txBox="1">
            <a:spLocks noGrp="1"/>
          </p:cNvSpPr>
          <p:nvPr>
            <p:ph type="title"/>
          </p:nvPr>
        </p:nvSpPr>
        <p:spPr>
          <a:xfrm>
            <a:off x="404133" y="659437"/>
            <a:ext cx="8432800" cy="1143200"/>
          </a:xfrm>
          <a:prstGeom prst="rect">
            <a:avLst/>
          </a:prstGeom>
          <a:noFill/>
          <a:ln>
            <a:noFill/>
          </a:ln>
        </p:spPr>
        <p:txBody>
          <a:bodyPr spcFirstLastPara="1" wrap="square" lIns="121900" tIns="60933" rIns="121900" bIns="60933" anchor="ctr" anchorCtr="0">
            <a:noAutofit/>
          </a:bodyPr>
          <a:lstStyle/>
          <a:p>
            <a:pPr>
              <a:buClr>
                <a:srgbClr val="580F8B"/>
              </a:buClr>
              <a:buSzPts val="4000"/>
            </a:pPr>
            <a:r>
              <a:rPr lang="en" sz="2133" b="1" dirty="0">
                <a:solidFill>
                  <a:srgbClr val="000000"/>
                </a:solidFill>
              </a:rPr>
              <a:t>Rehabilitation</a:t>
            </a:r>
            <a:endParaRPr sz="133" b="1" dirty="0">
              <a:solidFill>
                <a:srgbClr val="000000"/>
              </a:solidFill>
            </a:endParaRPr>
          </a:p>
        </p:txBody>
      </p:sp>
      <p:grpSp>
        <p:nvGrpSpPr>
          <p:cNvPr id="191" name="Google Shape;191;p29"/>
          <p:cNvGrpSpPr/>
          <p:nvPr/>
        </p:nvGrpSpPr>
        <p:grpSpPr>
          <a:xfrm>
            <a:off x="3965549" y="734729"/>
            <a:ext cx="5585812" cy="5585812"/>
            <a:chOff x="2820225" y="891450"/>
            <a:chExt cx="3175200" cy="3175200"/>
          </a:xfrm>
        </p:grpSpPr>
        <p:sp>
          <p:nvSpPr>
            <p:cNvPr id="192" name="Google Shape;192;p29"/>
            <p:cNvSpPr/>
            <p:nvPr/>
          </p:nvSpPr>
          <p:spPr>
            <a:xfrm rot="10800000">
              <a:off x="2820225" y="891450"/>
              <a:ext cx="3175200" cy="3175200"/>
            </a:xfrm>
            <a:prstGeom prst="blockArc">
              <a:avLst>
                <a:gd name="adj1" fmla="val 5399801"/>
                <a:gd name="adj2" fmla="val 3012680"/>
                <a:gd name="adj3" fmla="val 6939"/>
              </a:avLst>
            </a:prstGeom>
            <a:solidFill>
              <a:srgbClr val="83E3DA"/>
            </a:solidFill>
            <a:ln>
              <a:noFill/>
            </a:ln>
          </p:spPr>
          <p:txBody>
            <a:bodyPr spcFirstLastPara="1" wrap="square" lIns="160833" tIns="160833" rIns="160833" bIns="1608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193;p29"/>
            <p:cNvSpPr/>
            <p:nvPr/>
          </p:nvSpPr>
          <p:spPr>
            <a:xfrm rot="10800000">
              <a:off x="3175023" y="1179900"/>
              <a:ext cx="450600" cy="450600"/>
            </a:xfrm>
            <a:prstGeom prst="rtTriangle">
              <a:avLst/>
            </a:prstGeom>
            <a:solidFill>
              <a:srgbClr val="83E3DA"/>
            </a:solidFill>
            <a:ln>
              <a:noFill/>
            </a:ln>
          </p:spPr>
          <p:txBody>
            <a:bodyPr spcFirstLastPara="1" wrap="square" lIns="160833" tIns="160833" rIns="160833" bIns="1608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00"/>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94" name="Google Shape;194;p29"/>
          <p:cNvGrpSpPr/>
          <p:nvPr/>
        </p:nvGrpSpPr>
        <p:grpSpPr>
          <a:xfrm>
            <a:off x="3760300" y="171935"/>
            <a:ext cx="3018992" cy="2118207"/>
            <a:chOff x="3798072" y="712012"/>
            <a:chExt cx="1332300" cy="1047511"/>
          </a:xfrm>
        </p:grpSpPr>
        <p:sp>
          <p:nvSpPr>
            <p:cNvPr id="195" name="Google Shape;195;p29"/>
            <p:cNvSpPr/>
            <p:nvPr/>
          </p:nvSpPr>
          <p:spPr>
            <a:xfrm>
              <a:off x="3798072" y="1060523"/>
              <a:ext cx="1332300" cy="699000"/>
            </a:xfrm>
            <a:prstGeom prst="rect">
              <a:avLst/>
            </a:prstGeom>
            <a:solidFill>
              <a:srgbClr val="1B786F"/>
            </a:solidFill>
            <a:ln>
              <a:noFill/>
            </a:ln>
          </p:spPr>
          <p:txBody>
            <a:bodyPr spcFirstLastPara="1" wrap="square" lIns="154500" tIns="154500" rIns="154500" bIns="1545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52"/>
                <a:buFont typeface="Arial"/>
                <a:buNone/>
                <a:tabLst/>
                <a:defRPr/>
              </a:pPr>
              <a:r>
                <a:rPr kumimoji="0" lang="en" sz="1936" b="0" i="0" u="none" strike="noStrike" kern="0" cap="none" spc="0" normalizeH="0" baseline="0" noProof="0">
                  <a:ln>
                    <a:noFill/>
                  </a:ln>
                  <a:solidFill>
                    <a:srgbClr val="FFFFFF"/>
                  </a:solidFill>
                  <a:effectLst/>
                  <a:uLnTx/>
                  <a:uFillTx/>
                  <a:latin typeface="Arial"/>
                  <a:cs typeface="Arial"/>
                  <a:sym typeface="Arial"/>
                </a:rPr>
                <a:t>- Gait and balance problems, dizziness</a:t>
              </a:r>
              <a:endParaRPr kumimoji="0" sz="1936" b="0" i="0" u="none" strike="noStrike" kern="0" cap="none" spc="0" normalizeH="0" baseline="0" noProof="0">
                <a:ln>
                  <a:noFill/>
                </a:ln>
                <a:solidFill>
                  <a:srgbClr val="FFFFFF"/>
                </a:solidFill>
                <a:effectLst/>
                <a:uLnTx/>
                <a:uFillTx/>
                <a:latin typeface="Arial"/>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Pts val="1452"/>
                <a:buFont typeface="Arial"/>
                <a:buNone/>
                <a:tabLst/>
                <a:defRPr/>
              </a:pPr>
              <a:r>
                <a:rPr kumimoji="0" lang="en" sz="1936" b="0" i="0" u="none" strike="noStrike" kern="0" cap="none" spc="0" normalizeH="0" baseline="0" noProof="0">
                  <a:ln>
                    <a:noFill/>
                  </a:ln>
                  <a:solidFill>
                    <a:srgbClr val="FFFFFF"/>
                  </a:solidFill>
                  <a:effectLst/>
                  <a:uLnTx/>
                  <a:uFillTx/>
                  <a:latin typeface="Arial"/>
                  <a:cs typeface="Arial"/>
                  <a:sym typeface="Arial"/>
                </a:rPr>
                <a:t>- Headache management</a:t>
              </a:r>
              <a:endParaRPr kumimoji="0" sz="1936" b="0" i="0" u="none" strike="noStrike" kern="0" cap="none" spc="0" normalizeH="0" baseline="0" noProof="0">
                <a:ln>
                  <a:noFill/>
                </a:ln>
                <a:solidFill>
                  <a:srgbClr val="FFFFFF"/>
                </a:solidFill>
                <a:effectLst/>
                <a:uLnTx/>
                <a:uFillTx/>
                <a:latin typeface="Arial"/>
                <a:cs typeface="Arial"/>
                <a:sym typeface="Arial"/>
              </a:endParaRPr>
            </a:p>
          </p:txBody>
        </p:sp>
        <p:sp>
          <p:nvSpPr>
            <p:cNvPr id="196" name="Google Shape;196;p29"/>
            <p:cNvSpPr/>
            <p:nvPr/>
          </p:nvSpPr>
          <p:spPr>
            <a:xfrm>
              <a:off x="3798072" y="712012"/>
              <a:ext cx="1332300" cy="348600"/>
            </a:xfrm>
            <a:prstGeom prst="round1Rect">
              <a:avLst>
                <a:gd name="adj" fmla="val 50000"/>
              </a:avLst>
            </a:prstGeom>
            <a:solidFill>
              <a:srgbClr val="155B55"/>
            </a:solidFill>
            <a:ln>
              <a:noFill/>
            </a:ln>
          </p:spPr>
          <p:txBody>
            <a:bodyPr spcFirstLastPara="1" wrap="square" lIns="154500" tIns="154500" rIns="154500" bIns="1545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574"/>
                <a:buFont typeface="Arial"/>
                <a:buNone/>
                <a:tabLst/>
                <a:defRPr/>
              </a:pPr>
              <a:r>
                <a:rPr kumimoji="0" lang="en" sz="2099" b="1" i="0" u="none" strike="noStrike" kern="0" cap="none" spc="0" normalizeH="0" baseline="0" noProof="0">
                  <a:ln>
                    <a:noFill/>
                  </a:ln>
                  <a:solidFill>
                    <a:srgbClr val="FFFFFF"/>
                  </a:solidFill>
                  <a:effectLst/>
                  <a:uLnTx/>
                  <a:uFillTx/>
                  <a:latin typeface="Arial"/>
                  <a:cs typeface="Arial"/>
                  <a:sym typeface="Arial"/>
                </a:rPr>
                <a:t>Vestibular PT</a:t>
              </a:r>
              <a:endParaRPr kumimoji="0" sz="2099" b="1" i="0" u="none" strike="noStrike" kern="0" cap="none" spc="0" normalizeH="0" baseline="0" noProof="0">
                <a:ln>
                  <a:noFill/>
                </a:ln>
                <a:solidFill>
                  <a:srgbClr val="FFFFFF"/>
                </a:solidFill>
                <a:effectLst/>
                <a:uLnTx/>
                <a:uFillTx/>
                <a:latin typeface="Arial"/>
                <a:cs typeface="Arial"/>
                <a:sym typeface="Arial"/>
              </a:endParaRPr>
            </a:p>
          </p:txBody>
        </p:sp>
      </p:grpSp>
      <p:grpSp>
        <p:nvGrpSpPr>
          <p:cNvPr id="197" name="Google Shape;197;p29"/>
          <p:cNvGrpSpPr/>
          <p:nvPr/>
        </p:nvGrpSpPr>
        <p:grpSpPr>
          <a:xfrm>
            <a:off x="8151567" y="443903"/>
            <a:ext cx="2754308" cy="2340252"/>
            <a:chOff x="3798074" y="617874"/>
            <a:chExt cx="1332300" cy="1268567"/>
          </a:xfrm>
        </p:grpSpPr>
        <p:sp>
          <p:nvSpPr>
            <p:cNvPr id="198" name="Google Shape;198;p29"/>
            <p:cNvSpPr/>
            <p:nvPr/>
          </p:nvSpPr>
          <p:spPr>
            <a:xfrm>
              <a:off x="3798074" y="1060541"/>
              <a:ext cx="1332300" cy="825900"/>
            </a:xfrm>
            <a:prstGeom prst="rect">
              <a:avLst/>
            </a:prstGeom>
            <a:solidFill>
              <a:srgbClr val="1B786F"/>
            </a:solidFill>
            <a:ln>
              <a:noFill/>
            </a:ln>
          </p:spPr>
          <p:txBody>
            <a:bodyPr spcFirstLastPara="1" wrap="square" lIns="140967" tIns="140967" rIns="140967" bIns="140967"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525"/>
                <a:buFont typeface="Arial"/>
                <a:buNone/>
                <a:tabLst/>
                <a:defRPr/>
              </a:pPr>
              <a:r>
                <a:rPr kumimoji="0" lang="en" sz="2033" b="0" i="0" u="none" strike="noStrike" kern="0" cap="none" spc="0" normalizeH="0" baseline="0" noProof="0">
                  <a:ln>
                    <a:noFill/>
                  </a:ln>
                  <a:solidFill>
                    <a:srgbClr val="FFFFFF"/>
                  </a:solidFill>
                  <a:effectLst/>
                  <a:uLnTx/>
                  <a:uFillTx/>
                  <a:latin typeface="Arial"/>
                  <a:cs typeface="Arial"/>
                  <a:sym typeface="Arial"/>
                </a:rPr>
                <a:t>- Vision </a:t>
              </a:r>
              <a:endParaRPr kumimoji="0" sz="2033" b="0" i="0" u="none" strike="noStrike" kern="0" cap="none" spc="0" normalizeH="0" baseline="0" noProof="0">
                <a:ln>
                  <a:noFill/>
                </a:ln>
                <a:solidFill>
                  <a:srgbClr val="FFFFFF"/>
                </a:solidFill>
                <a:effectLst/>
                <a:uLnTx/>
                <a:uFillTx/>
                <a:latin typeface="Arial"/>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en" sz="2033" b="0" i="0" u="none" strike="noStrike" kern="0" cap="none" spc="0" normalizeH="0" baseline="0" noProof="0">
                  <a:ln>
                    <a:noFill/>
                  </a:ln>
                  <a:solidFill>
                    <a:srgbClr val="FFFFFF"/>
                  </a:solidFill>
                  <a:effectLst/>
                  <a:uLnTx/>
                  <a:uFillTx/>
                  <a:latin typeface="Arial"/>
                  <a:cs typeface="Arial"/>
                  <a:sym typeface="Arial"/>
                </a:rPr>
                <a:t>- IADL/community activities</a:t>
              </a:r>
              <a:endParaRPr kumimoji="0" sz="1867"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en" sz="2033" b="0" i="0" u="none" strike="noStrike" kern="0" cap="none" spc="0" normalizeH="0" baseline="0" noProof="0">
                  <a:ln>
                    <a:noFill/>
                  </a:ln>
                  <a:solidFill>
                    <a:srgbClr val="FFFFFF"/>
                  </a:solidFill>
                  <a:effectLst/>
                  <a:uLnTx/>
                  <a:uFillTx/>
                  <a:latin typeface="Arial"/>
                  <a:cs typeface="Arial"/>
                  <a:sym typeface="Arial"/>
                </a:rPr>
                <a:t>- Cognition</a:t>
              </a:r>
              <a:endParaRPr kumimoji="0" sz="2033" b="0" i="0" u="none" strike="noStrike" kern="0" cap="none" spc="0" normalizeH="0" baseline="0" noProof="0">
                <a:ln>
                  <a:noFill/>
                </a:ln>
                <a:solidFill>
                  <a:srgbClr val="FFFFFF"/>
                </a:solidFill>
                <a:effectLst/>
                <a:uLnTx/>
                <a:uFillTx/>
                <a:latin typeface="Arial"/>
                <a:cs typeface="Arial"/>
                <a:sym typeface="Arial"/>
              </a:endParaRPr>
            </a:p>
          </p:txBody>
        </p:sp>
        <p:sp>
          <p:nvSpPr>
            <p:cNvPr id="199" name="Google Shape;199;p29"/>
            <p:cNvSpPr/>
            <p:nvPr/>
          </p:nvSpPr>
          <p:spPr>
            <a:xfrm>
              <a:off x="3798074" y="617874"/>
              <a:ext cx="1332300" cy="442800"/>
            </a:xfrm>
            <a:prstGeom prst="round1Rect">
              <a:avLst>
                <a:gd name="adj" fmla="val 50000"/>
              </a:avLst>
            </a:prstGeom>
            <a:solidFill>
              <a:srgbClr val="155B55"/>
            </a:solidFill>
            <a:ln>
              <a:noFill/>
            </a:ln>
          </p:spPr>
          <p:txBody>
            <a:bodyPr spcFirstLastPara="1" wrap="square" lIns="140967" tIns="140967" rIns="140967" bIns="140967"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87"/>
                <a:buFont typeface="Arial"/>
                <a:buNone/>
                <a:tabLst/>
                <a:defRPr/>
              </a:pPr>
              <a:r>
                <a:rPr kumimoji="0" lang="en" sz="1983" b="1" i="0" u="none" strike="noStrike" kern="0" cap="none" spc="0" normalizeH="0" baseline="0" noProof="0">
                  <a:ln>
                    <a:noFill/>
                  </a:ln>
                  <a:solidFill>
                    <a:srgbClr val="FFFFFF"/>
                  </a:solidFill>
                  <a:effectLst/>
                  <a:uLnTx/>
                  <a:uFillTx/>
                  <a:latin typeface="Arial"/>
                  <a:cs typeface="Arial"/>
                  <a:sym typeface="Arial"/>
                </a:rPr>
                <a:t>Occupational Therapy</a:t>
              </a:r>
              <a:endParaRPr kumimoji="0" sz="1983" b="1" i="0" u="none" strike="noStrike" kern="0" cap="none" spc="0" normalizeH="0" baseline="0" noProof="0">
                <a:ln>
                  <a:noFill/>
                </a:ln>
                <a:solidFill>
                  <a:srgbClr val="FFFFFF"/>
                </a:solidFill>
                <a:effectLst/>
                <a:uLnTx/>
                <a:uFillTx/>
                <a:latin typeface="Arial"/>
                <a:cs typeface="Arial"/>
                <a:sym typeface="Arial"/>
              </a:endParaRPr>
            </a:p>
          </p:txBody>
        </p:sp>
      </p:grpSp>
      <p:grpSp>
        <p:nvGrpSpPr>
          <p:cNvPr id="200" name="Google Shape;200;p29"/>
          <p:cNvGrpSpPr/>
          <p:nvPr/>
        </p:nvGrpSpPr>
        <p:grpSpPr>
          <a:xfrm>
            <a:off x="5446024" y="5468880"/>
            <a:ext cx="2327443" cy="1143219"/>
            <a:chOff x="2389575" y="2071477"/>
            <a:chExt cx="1332302" cy="698106"/>
          </a:xfrm>
        </p:grpSpPr>
        <p:sp>
          <p:nvSpPr>
            <p:cNvPr id="201" name="Google Shape;201;p29"/>
            <p:cNvSpPr/>
            <p:nvPr/>
          </p:nvSpPr>
          <p:spPr>
            <a:xfrm>
              <a:off x="2389577" y="2356483"/>
              <a:ext cx="1332300" cy="413100"/>
            </a:xfrm>
            <a:prstGeom prst="rect">
              <a:avLst/>
            </a:prstGeom>
            <a:solidFill>
              <a:srgbClr val="1B786F"/>
            </a:solidFill>
            <a:ln>
              <a:noFill/>
            </a:ln>
          </p:spPr>
          <p:txBody>
            <a:bodyPr spcFirstLastPara="1" wrap="square" lIns="159733" tIns="159733" rIns="159733" bIns="159733"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524"/>
                <a:buFont typeface="Arial"/>
                <a:buNone/>
                <a:tabLst/>
                <a:defRPr/>
              </a:pPr>
              <a:r>
                <a:rPr kumimoji="0" lang="en" sz="2032" b="0" i="0" u="none" strike="noStrike" kern="0" cap="none" spc="0" normalizeH="0" baseline="0" noProof="0">
                  <a:ln>
                    <a:noFill/>
                  </a:ln>
                  <a:solidFill>
                    <a:srgbClr val="FFFFFF"/>
                  </a:solidFill>
                  <a:effectLst/>
                  <a:uLnTx/>
                  <a:uFillTx/>
                  <a:latin typeface="Roboto"/>
                  <a:ea typeface="Roboto"/>
                  <a:cs typeface="Roboto"/>
                  <a:sym typeface="Roboto"/>
                </a:rPr>
                <a:t>- Work/school</a:t>
              </a:r>
              <a:endParaRPr kumimoji="0" sz="3080" b="0" i="0" u="none" strike="noStrike" kern="0" cap="none" spc="0" normalizeH="0" baseline="0" noProof="0">
                <a:ln>
                  <a:noFill/>
                </a:ln>
                <a:solidFill>
                  <a:srgbClr val="FFFFFF"/>
                </a:solidFill>
                <a:effectLst/>
                <a:uLnTx/>
                <a:uFillTx/>
                <a:latin typeface="Arial"/>
                <a:cs typeface="Arial"/>
                <a:sym typeface="Arial"/>
              </a:endParaRPr>
            </a:p>
          </p:txBody>
        </p:sp>
        <p:sp>
          <p:nvSpPr>
            <p:cNvPr id="202" name="Google Shape;202;p29"/>
            <p:cNvSpPr/>
            <p:nvPr/>
          </p:nvSpPr>
          <p:spPr>
            <a:xfrm>
              <a:off x="2389575" y="2071477"/>
              <a:ext cx="1332300" cy="285000"/>
            </a:xfrm>
            <a:prstGeom prst="round1Rect">
              <a:avLst>
                <a:gd name="adj" fmla="val 50000"/>
              </a:avLst>
            </a:prstGeom>
            <a:solidFill>
              <a:srgbClr val="155B55"/>
            </a:solidFill>
            <a:ln>
              <a:noFill/>
            </a:ln>
          </p:spPr>
          <p:txBody>
            <a:bodyPr spcFirstLastPara="1" wrap="square" lIns="159733" tIns="159733" rIns="159733" bIns="1597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24"/>
                <a:buFont typeface="Arial"/>
                <a:buNone/>
                <a:tabLst/>
                <a:defRPr/>
              </a:pPr>
              <a:r>
                <a:rPr kumimoji="0" lang="en" sz="1899" b="1" i="0" u="none" strike="noStrike" kern="0" cap="none" spc="0" normalizeH="0" baseline="0" noProof="0">
                  <a:ln>
                    <a:noFill/>
                  </a:ln>
                  <a:solidFill>
                    <a:srgbClr val="FFFFFF"/>
                  </a:solidFill>
                  <a:effectLst/>
                  <a:uLnTx/>
                  <a:uFillTx/>
                  <a:latin typeface="Roboto"/>
                  <a:ea typeface="Roboto"/>
                  <a:cs typeface="Roboto"/>
                  <a:sym typeface="Roboto"/>
                </a:rPr>
                <a:t>Vocational Rehab</a:t>
              </a:r>
              <a:endParaRPr kumimoji="0" sz="1899" b="1" i="0" u="none" strike="noStrike" kern="0" cap="none" spc="0" normalizeH="0" baseline="0" noProof="0">
                <a:ln>
                  <a:noFill/>
                </a:ln>
                <a:solidFill>
                  <a:srgbClr val="FFFFFF"/>
                </a:solidFill>
                <a:effectLst/>
                <a:uLnTx/>
                <a:uFillTx/>
                <a:latin typeface="Arial"/>
                <a:cs typeface="Arial"/>
                <a:sym typeface="Arial"/>
              </a:endParaRPr>
            </a:p>
          </p:txBody>
        </p:sp>
      </p:grpSp>
      <p:grpSp>
        <p:nvGrpSpPr>
          <p:cNvPr id="203" name="Google Shape;203;p29"/>
          <p:cNvGrpSpPr/>
          <p:nvPr/>
        </p:nvGrpSpPr>
        <p:grpSpPr>
          <a:xfrm>
            <a:off x="8373110" y="3394086"/>
            <a:ext cx="2647017" cy="2267180"/>
            <a:chOff x="4731075" y="3379787"/>
            <a:chExt cx="1332302" cy="936232"/>
          </a:xfrm>
        </p:grpSpPr>
        <p:sp>
          <p:nvSpPr>
            <p:cNvPr id="204" name="Google Shape;204;p29"/>
            <p:cNvSpPr/>
            <p:nvPr/>
          </p:nvSpPr>
          <p:spPr>
            <a:xfrm>
              <a:off x="4731075" y="3686319"/>
              <a:ext cx="1332300" cy="629700"/>
            </a:xfrm>
            <a:prstGeom prst="rect">
              <a:avLst/>
            </a:prstGeom>
            <a:solidFill>
              <a:srgbClr val="1B786F"/>
            </a:solidFill>
            <a:ln>
              <a:noFill/>
            </a:ln>
          </p:spPr>
          <p:txBody>
            <a:bodyPr spcFirstLastPara="1" wrap="square" lIns="181633" tIns="181633" rIns="181633" bIns="181633"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92"/>
                <a:buFont typeface="Arial"/>
                <a:buNone/>
                <a:tabLst/>
                <a:defRPr/>
              </a:pPr>
              <a:r>
                <a:rPr kumimoji="0" lang="en" sz="1989" b="0" i="0" u="none" strike="noStrike" kern="0" cap="none" spc="0" normalizeH="0" baseline="0" noProof="0">
                  <a:ln>
                    <a:noFill/>
                  </a:ln>
                  <a:solidFill>
                    <a:srgbClr val="FFFFFF"/>
                  </a:solidFill>
                  <a:effectLst/>
                  <a:uLnTx/>
                  <a:uFillTx/>
                  <a:latin typeface="Arial"/>
                  <a:cs typeface="Arial"/>
                  <a:sym typeface="Arial"/>
                </a:rPr>
                <a:t>- Aphasia</a:t>
              </a:r>
              <a:endParaRPr kumimoji="0" sz="1989" b="0" i="0" u="none" strike="noStrike" kern="0" cap="none" spc="0" normalizeH="0" baseline="0" noProof="0">
                <a:ln>
                  <a:noFill/>
                </a:ln>
                <a:solidFill>
                  <a:srgbClr val="FFFFFF"/>
                </a:solidFill>
                <a:effectLst/>
                <a:uLnTx/>
                <a:uFillTx/>
                <a:latin typeface="Arial"/>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Pts val="1492"/>
                <a:buFont typeface="Arial"/>
                <a:buNone/>
                <a:tabLst/>
                <a:defRPr/>
              </a:pPr>
              <a:r>
                <a:rPr kumimoji="0" lang="en" sz="1989" b="0" i="0" u="none" strike="noStrike" kern="0" cap="none" spc="0" normalizeH="0" baseline="0" noProof="0">
                  <a:ln>
                    <a:noFill/>
                  </a:ln>
                  <a:solidFill>
                    <a:srgbClr val="FFFFFF"/>
                  </a:solidFill>
                  <a:effectLst/>
                  <a:uLnTx/>
                  <a:uFillTx/>
                  <a:latin typeface="Arial"/>
                  <a:cs typeface="Arial"/>
                  <a:sym typeface="Arial"/>
                </a:rPr>
                <a:t>- Dysarthria</a:t>
              </a:r>
              <a:endParaRPr kumimoji="0" sz="1989" b="0" i="0" u="none" strike="noStrike" kern="0" cap="none" spc="0" normalizeH="0" baseline="0" noProof="0">
                <a:ln>
                  <a:noFill/>
                </a:ln>
                <a:solidFill>
                  <a:srgbClr val="FFFFFF"/>
                </a:solidFill>
                <a:effectLst/>
                <a:uLnTx/>
                <a:uFillTx/>
                <a:latin typeface="Arial"/>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Pts val="1492"/>
                <a:buFont typeface="Arial"/>
                <a:buNone/>
                <a:tabLst/>
                <a:defRPr/>
              </a:pPr>
              <a:r>
                <a:rPr kumimoji="0" lang="en" sz="1989" b="0" i="0" u="none" strike="noStrike" kern="0" cap="none" spc="0" normalizeH="0" baseline="0" noProof="0">
                  <a:ln>
                    <a:noFill/>
                  </a:ln>
                  <a:solidFill>
                    <a:srgbClr val="FFFFFF"/>
                  </a:solidFill>
                  <a:effectLst/>
                  <a:uLnTx/>
                  <a:uFillTx/>
                  <a:latin typeface="Arial"/>
                  <a:cs typeface="Arial"/>
                  <a:sym typeface="Arial"/>
                </a:rPr>
                <a:t>- Dysphagia </a:t>
              </a:r>
              <a:endParaRPr kumimoji="0" sz="1989" b="0" i="0" u="none" strike="noStrike" kern="0" cap="none" spc="0" normalizeH="0" baseline="0" noProof="0">
                <a:ln>
                  <a:noFill/>
                </a:ln>
                <a:solidFill>
                  <a:srgbClr val="FFFFFF"/>
                </a:solidFill>
                <a:effectLst/>
                <a:uLnTx/>
                <a:uFillTx/>
                <a:latin typeface="Arial"/>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Pts val="1492"/>
                <a:buFont typeface="Arial"/>
                <a:buNone/>
                <a:tabLst/>
                <a:defRPr/>
              </a:pPr>
              <a:r>
                <a:rPr kumimoji="0" lang="en" sz="1989" b="0" i="0" u="none" strike="noStrike" kern="0" cap="none" spc="0" normalizeH="0" baseline="0" noProof="0">
                  <a:ln>
                    <a:noFill/>
                  </a:ln>
                  <a:solidFill>
                    <a:srgbClr val="FFFFFF"/>
                  </a:solidFill>
                  <a:effectLst/>
                  <a:uLnTx/>
                  <a:uFillTx/>
                  <a:latin typeface="Arial"/>
                  <a:cs typeface="Arial"/>
                  <a:sym typeface="Arial"/>
                </a:rPr>
                <a:t>- Cognition</a:t>
              </a:r>
              <a:endParaRPr kumimoji="0" sz="1989" b="0" i="0" u="none" strike="noStrike" kern="0" cap="none" spc="0" normalizeH="0" baseline="0" noProof="0">
                <a:ln>
                  <a:noFill/>
                </a:ln>
                <a:solidFill>
                  <a:srgbClr val="FFFFFF"/>
                </a:solidFill>
                <a:effectLst/>
                <a:uLnTx/>
                <a:uFillTx/>
                <a:latin typeface="Arial"/>
                <a:cs typeface="Arial"/>
                <a:sym typeface="Arial"/>
              </a:endParaRPr>
            </a:p>
          </p:txBody>
        </p:sp>
        <p:sp>
          <p:nvSpPr>
            <p:cNvPr id="205" name="Google Shape;205;p29"/>
            <p:cNvSpPr/>
            <p:nvPr/>
          </p:nvSpPr>
          <p:spPr>
            <a:xfrm>
              <a:off x="4731077" y="3379787"/>
              <a:ext cx="1332300" cy="353400"/>
            </a:xfrm>
            <a:prstGeom prst="round1Rect">
              <a:avLst>
                <a:gd name="adj" fmla="val 50000"/>
              </a:avLst>
            </a:prstGeom>
            <a:solidFill>
              <a:srgbClr val="155B55"/>
            </a:solidFill>
            <a:ln>
              <a:noFill/>
            </a:ln>
          </p:spPr>
          <p:txBody>
            <a:bodyPr spcFirstLastPara="1" wrap="square" lIns="181633" tIns="181633" rIns="181633" bIns="181633"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592"/>
                <a:buFont typeface="Arial"/>
                <a:buNone/>
                <a:tabLst/>
                <a:defRPr/>
              </a:pPr>
              <a:r>
                <a:rPr kumimoji="0" lang="en" sz="2123" b="1" i="0" u="none" strike="noStrike" kern="0" cap="none" spc="0" normalizeH="0" baseline="0" noProof="0">
                  <a:ln>
                    <a:noFill/>
                  </a:ln>
                  <a:solidFill>
                    <a:srgbClr val="FFFFFF"/>
                  </a:solidFill>
                  <a:effectLst/>
                  <a:uLnTx/>
                  <a:uFillTx/>
                  <a:latin typeface="Roboto"/>
                  <a:ea typeface="Roboto"/>
                  <a:cs typeface="Roboto"/>
                  <a:sym typeface="Roboto"/>
                </a:rPr>
                <a:t>Speech/Swallow Therapy </a:t>
              </a:r>
              <a:endParaRPr kumimoji="0" sz="2123" b="1" i="0" u="none" strike="noStrike" kern="0" cap="none" spc="0" normalizeH="0" baseline="0" noProof="0">
                <a:ln>
                  <a:noFill/>
                </a:ln>
                <a:solidFill>
                  <a:srgbClr val="FFFFFF"/>
                </a:solidFill>
                <a:effectLst/>
                <a:uLnTx/>
                <a:uFillTx/>
                <a:latin typeface="Arial"/>
                <a:cs typeface="Arial"/>
                <a:sym typeface="Arial"/>
              </a:endParaRPr>
            </a:p>
          </p:txBody>
        </p:sp>
      </p:grpSp>
      <p:grpSp>
        <p:nvGrpSpPr>
          <p:cNvPr id="206" name="Google Shape;206;p29"/>
          <p:cNvGrpSpPr/>
          <p:nvPr/>
        </p:nvGrpSpPr>
        <p:grpSpPr>
          <a:xfrm>
            <a:off x="1083654" y="3108893"/>
            <a:ext cx="3846261" cy="2526235"/>
            <a:chOff x="4731081" y="3379791"/>
            <a:chExt cx="1332300" cy="1247729"/>
          </a:xfrm>
        </p:grpSpPr>
        <p:sp>
          <p:nvSpPr>
            <p:cNvPr id="207" name="Google Shape;207;p29"/>
            <p:cNvSpPr/>
            <p:nvPr/>
          </p:nvSpPr>
          <p:spPr>
            <a:xfrm>
              <a:off x="4731081" y="3573020"/>
              <a:ext cx="1332300" cy="1054500"/>
            </a:xfrm>
            <a:prstGeom prst="rect">
              <a:avLst/>
            </a:prstGeom>
            <a:solidFill>
              <a:srgbClr val="1B786F"/>
            </a:solidFill>
            <a:ln>
              <a:noFill/>
            </a:ln>
          </p:spPr>
          <p:txBody>
            <a:bodyPr spcFirstLastPara="1" wrap="square" lIns="207167" tIns="207167" rIns="207167" bIns="207167"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473"/>
                <a:buFont typeface="Arial"/>
                <a:buNone/>
                <a:tabLst/>
                <a:defRPr/>
              </a:pPr>
              <a:r>
                <a:rPr kumimoji="0" lang="en" sz="1964" b="0" i="0" u="none" strike="noStrike" kern="0" cap="none" spc="0" normalizeH="0" baseline="0" noProof="0">
                  <a:ln>
                    <a:noFill/>
                  </a:ln>
                  <a:solidFill>
                    <a:srgbClr val="FFFFFF"/>
                  </a:solidFill>
                  <a:effectLst/>
                  <a:uLnTx/>
                  <a:uFillTx/>
                  <a:latin typeface="Arial"/>
                  <a:cs typeface="Arial"/>
                  <a:sym typeface="Arial"/>
                </a:rPr>
                <a:t>- Comprehensive neurocog and psych testing</a:t>
              </a:r>
              <a:endParaRPr kumimoji="0" sz="1964" b="0" i="0" u="none" strike="noStrike" kern="0" cap="none" spc="0" normalizeH="0" baseline="0" noProof="0">
                <a:ln>
                  <a:noFill/>
                </a:ln>
                <a:solidFill>
                  <a:srgbClr val="FFFFFF"/>
                </a:solidFill>
                <a:effectLst/>
                <a:uLnTx/>
                <a:uFillTx/>
                <a:latin typeface="Arial"/>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Pts val="1473"/>
                <a:buFont typeface="Arial"/>
                <a:buNone/>
                <a:tabLst/>
                <a:defRPr/>
              </a:pPr>
              <a:r>
                <a:rPr kumimoji="0" lang="en" sz="1964" b="0" i="0" u="none" strike="noStrike" kern="0" cap="none" spc="0" normalizeH="0" baseline="0" noProof="0">
                  <a:ln>
                    <a:noFill/>
                  </a:ln>
                  <a:solidFill>
                    <a:srgbClr val="FFFFFF"/>
                  </a:solidFill>
                  <a:effectLst/>
                  <a:uLnTx/>
                  <a:uFillTx/>
                  <a:latin typeface="Arial"/>
                  <a:cs typeface="Arial"/>
                  <a:sym typeface="Arial"/>
                </a:rPr>
                <a:t>- Support/therapy </a:t>
              </a:r>
              <a:endParaRPr kumimoji="0" sz="1964" b="0" i="0" u="none" strike="noStrike" kern="0" cap="none" spc="0" normalizeH="0" baseline="0" noProof="0">
                <a:ln>
                  <a:noFill/>
                </a:ln>
                <a:solidFill>
                  <a:srgbClr val="FFFFFF"/>
                </a:solidFill>
                <a:effectLst/>
                <a:uLnTx/>
                <a:uFillTx/>
                <a:latin typeface="Arial"/>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Pts val="1473"/>
                <a:buFont typeface="Arial"/>
                <a:buNone/>
                <a:tabLst/>
                <a:defRPr/>
              </a:pPr>
              <a:r>
                <a:rPr kumimoji="0" lang="en" sz="1964" b="0" i="0" u="none" strike="noStrike" kern="0" cap="none" spc="0" normalizeH="0" baseline="0" noProof="0">
                  <a:ln>
                    <a:noFill/>
                  </a:ln>
                  <a:solidFill>
                    <a:srgbClr val="FFFFFF"/>
                  </a:solidFill>
                  <a:effectLst/>
                  <a:uLnTx/>
                  <a:uFillTx/>
                  <a:latin typeface="Arial"/>
                  <a:cs typeface="Arial"/>
                  <a:sym typeface="Arial"/>
                </a:rPr>
                <a:t>- Behavioral modifications</a:t>
              </a:r>
              <a:endParaRPr kumimoji="0" sz="1964" b="0" i="0" u="none" strike="noStrike" kern="0" cap="none" spc="0" normalizeH="0" baseline="0" noProof="0">
                <a:ln>
                  <a:noFill/>
                </a:ln>
                <a:solidFill>
                  <a:srgbClr val="FFFFFF"/>
                </a:solidFill>
                <a:effectLst/>
                <a:uLnTx/>
                <a:uFillTx/>
                <a:latin typeface="Arial"/>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Pts val="1473"/>
                <a:buFont typeface="Arial"/>
                <a:buNone/>
                <a:tabLst/>
                <a:defRPr/>
              </a:pPr>
              <a:r>
                <a:rPr kumimoji="0" lang="en" sz="1964" b="0" i="0" u="none" strike="noStrike" kern="0" cap="none" spc="0" normalizeH="0" baseline="0" noProof="0">
                  <a:ln>
                    <a:noFill/>
                  </a:ln>
                  <a:solidFill>
                    <a:srgbClr val="FFFFFF"/>
                  </a:solidFill>
                  <a:effectLst/>
                  <a:uLnTx/>
                  <a:uFillTx/>
                  <a:latin typeface="Arial"/>
                  <a:cs typeface="Arial"/>
                  <a:sym typeface="Arial"/>
                </a:rPr>
                <a:t>- Reasonable accommodations</a:t>
              </a:r>
              <a:endParaRPr kumimoji="0" sz="1964" b="0" i="0" u="none" strike="noStrike" kern="0" cap="none" spc="0" normalizeH="0" baseline="0" noProof="0">
                <a:ln>
                  <a:noFill/>
                </a:ln>
                <a:solidFill>
                  <a:srgbClr val="FFFFFF"/>
                </a:solidFill>
                <a:effectLst/>
                <a:uLnTx/>
                <a:uFillTx/>
                <a:latin typeface="Arial"/>
                <a:cs typeface="Arial"/>
                <a:sym typeface="Arial"/>
              </a:endParaRPr>
            </a:p>
          </p:txBody>
        </p:sp>
        <p:sp>
          <p:nvSpPr>
            <p:cNvPr id="208" name="Google Shape;208;p29"/>
            <p:cNvSpPr/>
            <p:nvPr/>
          </p:nvSpPr>
          <p:spPr>
            <a:xfrm>
              <a:off x="4731081" y="3379791"/>
              <a:ext cx="1332300" cy="253200"/>
            </a:xfrm>
            <a:prstGeom prst="round1Rect">
              <a:avLst>
                <a:gd name="adj" fmla="val 50000"/>
              </a:avLst>
            </a:prstGeom>
            <a:solidFill>
              <a:srgbClr val="155B55"/>
            </a:solidFill>
            <a:ln>
              <a:noFill/>
            </a:ln>
          </p:spPr>
          <p:txBody>
            <a:bodyPr spcFirstLastPara="1" wrap="square" lIns="207167" tIns="207167" rIns="207167" bIns="207167"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Pts val="1587"/>
                <a:buFont typeface="Arial"/>
                <a:buNone/>
                <a:tabLst/>
                <a:defRPr/>
              </a:pPr>
              <a:r>
                <a:rPr kumimoji="0" lang="en" sz="2116" b="1" i="0" u="none" strike="noStrike" kern="0" cap="none" spc="0" normalizeH="0" baseline="0" noProof="0">
                  <a:ln>
                    <a:noFill/>
                  </a:ln>
                  <a:solidFill>
                    <a:srgbClr val="FFFFFF"/>
                  </a:solidFill>
                  <a:effectLst/>
                  <a:uLnTx/>
                  <a:uFillTx/>
                  <a:latin typeface="Roboto"/>
                  <a:ea typeface="Roboto"/>
                  <a:cs typeface="Roboto"/>
                  <a:sym typeface="Roboto"/>
                </a:rPr>
                <a:t>Neuropsyochology</a:t>
              </a:r>
              <a:endParaRPr kumimoji="0" sz="2116" b="1" i="0" u="none" strike="noStrike" kern="0" cap="none" spc="0" normalizeH="0" baseline="0" noProof="0">
                <a:ln>
                  <a:noFill/>
                </a:ln>
                <a:solidFill>
                  <a:srgbClr val="FFFFFF"/>
                </a:solidFill>
                <a:effectLst/>
                <a:uLnTx/>
                <a:uFillTx/>
                <a:latin typeface="Arial"/>
                <a:cs typeface="Arial"/>
                <a:sym typeface="Arial"/>
              </a:endParaRPr>
            </a:p>
          </p:txBody>
        </p:sp>
      </p:grpSp>
      <p:pic>
        <p:nvPicPr>
          <p:cNvPr id="209" name="Google Shape;209;p29"/>
          <p:cNvPicPr preferRelativeResize="0"/>
          <p:nvPr/>
        </p:nvPicPr>
        <p:blipFill>
          <a:blip r:embed="rId3">
            <a:alphaModFix/>
          </a:blip>
          <a:stretch>
            <a:fillRect/>
          </a:stretch>
        </p:blipFill>
        <p:spPr>
          <a:xfrm>
            <a:off x="9768001" y="5977618"/>
            <a:ext cx="2327433" cy="802109"/>
          </a:xfrm>
          <a:prstGeom prst="rect">
            <a:avLst/>
          </a:prstGeom>
          <a:noFill/>
          <a:ln w="28575">
            <a:solidFill>
              <a:srgbClr val="C00000"/>
            </a:solidFill>
          </a:ln>
        </p:spPr>
      </p:pic>
      <p:pic>
        <p:nvPicPr>
          <p:cNvPr id="210" name="Google Shape;210;p29"/>
          <p:cNvPicPr preferRelativeResize="0"/>
          <p:nvPr/>
        </p:nvPicPr>
        <p:blipFill>
          <a:blip r:embed="rId4">
            <a:alphaModFix/>
          </a:blip>
          <a:stretch>
            <a:fillRect/>
          </a:stretch>
        </p:blipFill>
        <p:spPr>
          <a:xfrm>
            <a:off x="203200" y="5838330"/>
            <a:ext cx="1898862" cy="816471"/>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809F49-1840-09F7-25F1-A127885EA377}"/>
              </a:ext>
            </a:extLst>
          </p:cNvPr>
          <p:cNvSpPr>
            <a:spLocks noGrp="1"/>
          </p:cNvSpPr>
          <p:nvPr>
            <p:ph type="body" sz="quarter" idx="11"/>
          </p:nvPr>
        </p:nvSpPr>
        <p:spPr/>
        <p:txBody>
          <a:bodyPr/>
          <a:lstStyle/>
          <a:p>
            <a:r>
              <a:rPr lang="en-US" dirty="0"/>
              <a:t>CASE DISCUSSION</a:t>
            </a:r>
          </a:p>
        </p:txBody>
      </p:sp>
      <p:pic>
        <p:nvPicPr>
          <p:cNvPr id="4" name="Picture 3">
            <a:extLst>
              <a:ext uri="{FF2B5EF4-FFF2-40B4-BE49-F238E27FC236}">
                <a16:creationId xmlns:a16="http://schemas.microsoft.com/office/drawing/2014/main" id="{069A88E8-6E62-A2B1-0826-1F4E4EED9D94}"/>
              </a:ext>
            </a:extLst>
          </p:cNvPr>
          <p:cNvPicPr>
            <a:picLocks noChangeAspect="1"/>
          </p:cNvPicPr>
          <p:nvPr/>
        </p:nvPicPr>
        <p:blipFill>
          <a:blip r:embed="rId2"/>
          <a:stretch>
            <a:fillRect/>
          </a:stretch>
        </p:blipFill>
        <p:spPr>
          <a:xfrm>
            <a:off x="6311335" y="1952846"/>
            <a:ext cx="3481118" cy="3481118"/>
          </a:xfrm>
          <a:prstGeom prst="rect">
            <a:avLst/>
          </a:prstGeom>
        </p:spPr>
      </p:pic>
      <p:sp>
        <p:nvSpPr>
          <p:cNvPr id="3" name="Text Placeholder 2">
            <a:extLst>
              <a:ext uri="{FF2B5EF4-FFF2-40B4-BE49-F238E27FC236}">
                <a16:creationId xmlns:a16="http://schemas.microsoft.com/office/drawing/2014/main" id="{90439265-49A7-67EE-B212-BB65B6F2D9EA}"/>
              </a:ext>
            </a:extLst>
          </p:cNvPr>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7856197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CC6CD-8BAB-5C56-2A57-15C250BD96B2}"/>
              </a:ext>
            </a:extLst>
          </p:cNvPr>
          <p:cNvSpPr>
            <a:spLocks noGrp="1"/>
          </p:cNvSpPr>
          <p:nvPr>
            <p:ph type="title"/>
          </p:nvPr>
        </p:nvSpPr>
        <p:spPr>
          <a:xfrm>
            <a:off x="343245" y="401921"/>
            <a:ext cx="11374751" cy="1103606"/>
          </a:xfrm>
        </p:spPr>
        <p:txBody>
          <a:bodyPr/>
          <a:lstStyle/>
          <a:p>
            <a:r>
              <a:rPr lang="en-US" dirty="0"/>
              <a:t>CASE DISCUSSION</a:t>
            </a:r>
          </a:p>
        </p:txBody>
      </p:sp>
      <p:sp>
        <p:nvSpPr>
          <p:cNvPr id="3" name="Text Placeholder 2">
            <a:extLst>
              <a:ext uri="{FF2B5EF4-FFF2-40B4-BE49-F238E27FC236}">
                <a16:creationId xmlns:a16="http://schemas.microsoft.com/office/drawing/2014/main" id="{C31EA042-F53D-4ECB-E72B-9B34ABE47C11}"/>
              </a:ext>
            </a:extLst>
          </p:cNvPr>
          <p:cNvSpPr>
            <a:spLocks noGrp="1"/>
          </p:cNvSpPr>
          <p:nvPr>
            <p:ph type="body" sz="quarter" idx="12"/>
          </p:nvPr>
        </p:nvSpPr>
        <p:spPr/>
        <p:txBody>
          <a:bodyPr/>
          <a:lstStyle/>
          <a:p>
            <a:pPr marL="0" indent="0"/>
            <a:r>
              <a:rPr lang="en-US" sz="2800" dirty="0">
                <a:solidFill>
                  <a:schemeClr val="dk1"/>
                </a:solidFill>
              </a:rPr>
              <a:t>36 year old male with polysubstance abuse history, found down with difficulty breathing, EMS called.</a:t>
            </a:r>
          </a:p>
          <a:p>
            <a:pPr marL="0" indent="0"/>
            <a:endParaRPr lang="en-US" sz="2800" dirty="0">
              <a:solidFill>
                <a:schemeClr val="dk1"/>
              </a:solidFill>
            </a:endParaRPr>
          </a:p>
          <a:p>
            <a:pPr marL="0" indent="0"/>
            <a:r>
              <a:rPr lang="en-US" sz="2800" dirty="0">
                <a:solidFill>
                  <a:schemeClr val="dk1"/>
                </a:solidFill>
              </a:rPr>
              <a:t>Brain MRI consistent with diffuse injury.</a:t>
            </a:r>
          </a:p>
          <a:p>
            <a:pPr marL="0" indent="0"/>
            <a:endParaRPr lang="en-US" sz="2800" dirty="0">
              <a:solidFill>
                <a:schemeClr val="dk1"/>
              </a:solidFill>
            </a:endParaRPr>
          </a:p>
          <a:p>
            <a:pPr marL="0" indent="0"/>
            <a:r>
              <a:rPr lang="en-US" sz="2800" dirty="0">
                <a:solidFill>
                  <a:schemeClr val="dk1"/>
                </a:solidFill>
              </a:rPr>
              <a:t>S/p placement/insertion of tracheostomy and gastrostomy tubes.</a:t>
            </a:r>
          </a:p>
          <a:p>
            <a:pPr marL="0" indent="0"/>
            <a:endParaRPr lang="en-US" dirty="0"/>
          </a:p>
          <a:p>
            <a:endParaRPr lang="en-US" dirty="0"/>
          </a:p>
        </p:txBody>
      </p:sp>
    </p:spTree>
    <p:extLst>
      <p:ext uri="{BB962C8B-B14F-4D97-AF65-F5344CB8AC3E}">
        <p14:creationId xmlns:p14="http://schemas.microsoft.com/office/powerpoint/2010/main" val="4881832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CB9AF-A20E-3E47-B4BF-07EA611234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A098F0-74F3-FAA5-E796-36BE4AEE44C2}"/>
              </a:ext>
            </a:extLst>
          </p:cNvPr>
          <p:cNvSpPr>
            <a:spLocks noGrp="1"/>
          </p:cNvSpPr>
          <p:nvPr>
            <p:ph type="title"/>
          </p:nvPr>
        </p:nvSpPr>
        <p:spPr/>
        <p:txBody>
          <a:bodyPr/>
          <a:lstStyle/>
          <a:p>
            <a:r>
              <a:rPr lang="en-US" dirty="0"/>
              <a:t>REFERENCES</a:t>
            </a:r>
          </a:p>
        </p:txBody>
      </p:sp>
      <p:sp>
        <p:nvSpPr>
          <p:cNvPr id="3" name="Text Placeholder 2">
            <a:extLst>
              <a:ext uri="{FF2B5EF4-FFF2-40B4-BE49-F238E27FC236}">
                <a16:creationId xmlns:a16="http://schemas.microsoft.com/office/drawing/2014/main" id="{46567889-FB80-95EB-4A5B-0898C2ABE506}"/>
              </a:ext>
            </a:extLst>
          </p:cNvPr>
          <p:cNvSpPr>
            <a:spLocks noGrp="1"/>
          </p:cNvSpPr>
          <p:nvPr>
            <p:ph type="body" sz="quarter" idx="12"/>
          </p:nvPr>
        </p:nvSpPr>
        <p:spPr>
          <a:xfrm>
            <a:off x="343244" y="1117738"/>
            <a:ext cx="11534719" cy="5106791"/>
          </a:xfrm>
        </p:spPr>
        <p:txBody>
          <a:bodyPr/>
          <a:lstStyle/>
          <a:p>
            <a:pPr>
              <a:spcBef>
                <a:spcPts val="0"/>
              </a:spcBef>
              <a:spcAft>
                <a:spcPts val="0"/>
              </a:spcAft>
            </a:pPr>
            <a:r>
              <a:rPr lang="en-US" sz="1000" dirty="0"/>
              <a:t>American Academy of Physical Medicine and Rehabilitation. (2018). BIAA non-lethal opioid overdose and acquired brain injury position statement [Endorsed by AAPM&amp;R]. https://www.aapmr.org</a:t>
            </a:r>
          </a:p>
          <a:p>
            <a:pPr>
              <a:spcBef>
                <a:spcPts val="0"/>
              </a:spcBef>
              <a:spcAft>
                <a:spcPts val="0"/>
              </a:spcAft>
            </a:pPr>
            <a:r>
              <a:rPr lang="en-US" sz="1000" dirty="0"/>
              <a:t>Caine, D., &amp; Watson, J. D. (2000). Neuropsychological and neuropathological sequelae of cerebral anoxia: A critical review. Journal of the International Neuropsychological Society, 6(1), 86-99.</a:t>
            </a:r>
          </a:p>
          <a:p>
            <a:pPr>
              <a:spcBef>
                <a:spcPts val="0"/>
              </a:spcBef>
              <a:spcAft>
                <a:spcPts val="0"/>
              </a:spcAft>
            </a:pPr>
            <a:r>
              <a:rPr lang="en-US" sz="1000" dirty="0"/>
              <a:t>Centers for Disease Control and Prevention. (2007). Nonfatal traumatic brain injuries from sports and recreation activities—United States, 2001–2005. Morbidity and Mortality Weekly Report, 56(29), 733-737. https://www.cdc.gov/mmwr/preview/mmwrhtml/mm5608a7.htm</a:t>
            </a:r>
          </a:p>
          <a:p>
            <a:pPr>
              <a:spcBef>
                <a:spcPts val="0"/>
              </a:spcBef>
              <a:spcAft>
                <a:spcPts val="0"/>
              </a:spcAft>
            </a:pPr>
            <a:r>
              <a:rPr lang="en-US" sz="1000" dirty="0"/>
              <a:t>Corrigan, J. D., &amp; Bogner, J. (2007). Initial reliability and validity of the Ohio State University TBI Identification Method. The Journal of Head Trauma Rehabilitation, 22(6), 318-329. https://doi.org/10.1097/01.HTR.0000300227.67748.77</a:t>
            </a:r>
          </a:p>
          <a:p>
            <a:pPr>
              <a:spcBef>
                <a:spcPts val="0"/>
              </a:spcBef>
              <a:spcAft>
                <a:spcPts val="0"/>
              </a:spcAft>
            </a:pPr>
            <a:r>
              <a:rPr lang="en-US" sz="1000" dirty="0"/>
              <a:t>Cronberg, T., Greer, D. M., Lilja, G., </a:t>
            </a:r>
            <a:r>
              <a:rPr lang="en-US" sz="1000" dirty="0" err="1"/>
              <a:t>Moulaert</a:t>
            </a:r>
            <a:r>
              <a:rPr lang="en-US" sz="1000" dirty="0"/>
              <a:t>, V., Swindell, P., &amp; Rossetti, A. O. (2020). Brain injury after cardiac arrest: From prognostication of comatose patients to rehabilitation. The Lancet Neurology, 19(7), 611-622.</a:t>
            </a:r>
          </a:p>
          <a:p>
            <a:pPr>
              <a:spcBef>
                <a:spcPts val="0"/>
              </a:spcBef>
              <a:spcAft>
                <a:spcPts val="0"/>
              </a:spcAft>
            </a:pPr>
            <a:r>
              <a:rPr lang="en-US" sz="1000" dirty="0"/>
              <a:t>Dams-O'Connor, K., Cantor, J. B., Brown, M., </a:t>
            </a:r>
            <a:r>
              <a:rPr lang="en-US" sz="1000" dirty="0" err="1"/>
              <a:t>Dijkers</a:t>
            </a:r>
            <a:r>
              <a:rPr lang="en-US" sz="1000" dirty="0"/>
              <a:t>, M. P., Spielman, L. A., &amp; Gordon, W. A. (2014). Screening for traumatic brain injury: Findings and public health implications. The Journal of Head Trauma Rehabilitation, 29(6), 479-489. https://doi.org/10.1097/HTR.0000000000000099</a:t>
            </a:r>
          </a:p>
          <a:p>
            <a:pPr>
              <a:spcBef>
                <a:spcPts val="0"/>
              </a:spcBef>
              <a:spcAft>
                <a:spcPts val="0"/>
              </a:spcAft>
            </a:pPr>
            <a:r>
              <a:rPr lang="en-US" sz="1000" dirty="0" err="1"/>
              <a:t>Elovic</a:t>
            </a:r>
            <a:r>
              <a:rPr lang="en-US" sz="1000" dirty="0"/>
              <a:t>, E., Baerga, E., Cuccurullo, S. J., Greiss, C., Thomas, A., Levine, J., &amp; Malone, R. J. (2020). Traumatic brain injury. In S. J. Cuccurullo (Ed.), Physical medicine and rehabilitation board review (4th ed., pp. 55-100). Demos Medical.</a:t>
            </a:r>
          </a:p>
          <a:p>
            <a:pPr>
              <a:spcBef>
                <a:spcPts val="0"/>
              </a:spcBef>
              <a:spcAft>
                <a:spcPts val="0"/>
              </a:spcAft>
            </a:pPr>
            <a:r>
              <a:rPr lang="en-US" sz="1000" dirty="0" err="1"/>
              <a:t>Giacino</a:t>
            </a:r>
            <a:r>
              <a:rPr lang="en-US" sz="1000" dirty="0"/>
              <a:t>, J. T., </a:t>
            </a:r>
            <a:r>
              <a:rPr lang="en-US" sz="1000" dirty="0" err="1"/>
              <a:t>Ashwal</a:t>
            </a:r>
            <a:r>
              <a:rPr lang="en-US" sz="1000" dirty="0"/>
              <a:t>, S., Childs, N., Cranford, R., Jennett, B., Katz, D. I., Kelly, J. P., Rosenberg, J. H., Whyte, J., Zafonte, R. D., &amp; </a:t>
            </a:r>
            <a:r>
              <a:rPr lang="en-US" sz="1000" dirty="0" err="1"/>
              <a:t>Zasler</a:t>
            </a:r>
            <a:r>
              <a:rPr lang="en-US" sz="1000" dirty="0"/>
              <a:t>, N. D. (2002). The minimally conscious state. Neurology, 58(3), 349-353. https://doi.org/10.1212/wnl.58.3.349</a:t>
            </a:r>
          </a:p>
          <a:p>
            <a:pPr>
              <a:spcBef>
                <a:spcPts val="0"/>
              </a:spcBef>
              <a:spcAft>
                <a:spcPts val="0"/>
              </a:spcAft>
            </a:pPr>
            <a:r>
              <a:rPr lang="en-US" sz="1000" dirty="0"/>
              <a:t>Hoffer, M. E., </a:t>
            </a:r>
            <a:r>
              <a:rPr lang="en-US" sz="1000" dirty="0" err="1"/>
              <a:t>Szczupak</a:t>
            </a:r>
            <a:r>
              <a:rPr lang="en-US" sz="1000" dirty="0"/>
              <a:t>, M., </a:t>
            </a:r>
            <a:r>
              <a:rPr lang="en-US" sz="1000" dirty="0" err="1"/>
              <a:t>Kiderman</a:t>
            </a:r>
            <a:r>
              <a:rPr lang="en-US" sz="1000" dirty="0"/>
              <a:t>, A., Crawford, J., Murphy, S., &amp; Marshall, K. (2016). Neurosensory symptom complexes after acute mild traumatic brain injury. </a:t>
            </a:r>
            <a:r>
              <a:rPr lang="en-US" sz="1000" dirty="0" err="1"/>
              <a:t>PLoS</a:t>
            </a:r>
            <a:r>
              <a:rPr lang="en-US" sz="1000" dirty="0"/>
              <a:t> One, 11(1), e0146039.</a:t>
            </a:r>
          </a:p>
          <a:p>
            <a:pPr>
              <a:spcBef>
                <a:spcPts val="0"/>
              </a:spcBef>
              <a:spcAft>
                <a:spcPts val="0"/>
              </a:spcAft>
            </a:pPr>
            <a:r>
              <a:rPr lang="en-US" sz="1000" dirty="0"/>
              <a:t>Levin, H. S., &amp; Diaz-Arrastia, R. R. (2015). Diagnosis, prognosis, and clinical management of mild traumatic brain injury. The Lancet Neurology, 14(5), 506-517.</a:t>
            </a:r>
          </a:p>
          <a:p>
            <a:pPr>
              <a:spcBef>
                <a:spcPts val="0"/>
              </a:spcBef>
              <a:spcAft>
                <a:spcPts val="0"/>
              </a:spcAft>
            </a:pPr>
            <a:r>
              <a:rPr lang="en-US" sz="1000" dirty="0"/>
              <a:t>McLaren, J., Fradera, A., &amp; Cullen, B. (2025). The reliability and validity of brief cognitive screening tools used in traumatic brain injury: A systematic review. Neuropsychological Rehabilitation, 35(1), 1-25.</a:t>
            </a:r>
          </a:p>
          <a:p>
            <a:pPr>
              <a:spcBef>
                <a:spcPts val="0"/>
              </a:spcBef>
              <a:spcAft>
                <a:spcPts val="0"/>
              </a:spcAft>
            </a:pPr>
            <a:r>
              <a:rPr lang="en-US" sz="1000" dirty="0"/>
              <a:t>Menon, D. K., Silverberg, N. D., Ferguson, A. R., Temkin, N., Stein, M. B., Whyte, J., Jain, S., Manley, G. T., &amp; Yue, J. K. (2025). Clinical assessment on days 1-14 for the characterization of traumatic brain injury: Recommendations from the 2024 NINDS Traumatic Brain Injury Classification and Nomenclature Initiative Clinical/Symptoms Working Group. Journal of Neurotrauma, 42(1-2), 1-18.</a:t>
            </a:r>
          </a:p>
          <a:p>
            <a:pPr>
              <a:spcBef>
                <a:spcPts val="0"/>
              </a:spcBef>
              <a:spcAft>
                <a:spcPts val="0"/>
              </a:spcAft>
            </a:pPr>
            <a:r>
              <a:rPr lang="en-US" sz="1000" dirty="0"/>
              <a:t>Orr, T. J., Lesha, E., Kramer, A. H., Gallagher, C. N., &amp; Hawryluk, G. W. J. (2024). Traumatic brain injury: A comprehensive review of biomechanics and molecular pathophysiology. World Neurosurgery, 181, 52-68.</a:t>
            </a:r>
          </a:p>
          <a:p>
            <a:pPr>
              <a:spcBef>
                <a:spcPts val="0"/>
              </a:spcBef>
              <a:spcAft>
                <a:spcPts val="0"/>
              </a:spcAft>
            </a:pPr>
            <a:r>
              <a:rPr lang="en-US" sz="1000" dirty="0"/>
              <a:t>Perkins, G. D., Callaway, C. W., Haywood, K., </a:t>
            </a:r>
            <a:r>
              <a:rPr lang="en-US" sz="1000" dirty="0" err="1"/>
              <a:t>Neumar</a:t>
            </a:r>
            <a:r>
              <a:rPr lang="en-US" sz="1000" dirty="0"/>
              <a:t>, R. W., Lilja, G., Rowland, M. J., Sawyer, K. N., </a:t>
            </a:r>
            <a:r>
              <a:rPr lang="en-US" sz="1000" dirty="0" err="1"/>
              <a:t>Skrifvars</a:t>
            </a:r>
            <a:r>
              <a:rPr lang="en-US" sz="1000" dirty="0"/>
              <a:t>, M. B., &amp; Nolan, J. P. (2021). Brain injury after cardiac arrest. The Lancet, 398(10307), 1269-1278.</a:t>
            </a:r>
          </a:p>
          <a:p>
            <a:pPr>
              <a:spcBef>
                <a:spcPts val="0"/>
              </a:spcBef>
              <a:spcAft>
                <a:spcPts val="0"/>
              </a:spcAft>
            </a:pPr>
            <a:r>
              <a:rPr lang="en-US" sz="1000" dirty="0" err="1"/>
              <a:t>Peskine</a:t>
            </a:r>
            <a:r>
              <a:rPr lang="en-US" sz="1000" dirty="0"/>
              <a:t>, A., Rosso, C., </a:t>
            </a:r>
            <a:r>
              <a:rPr lang="en-US" sz="1000" dirty="0" err="1"/>
              <a:t>Picq</a:t>
            </a:r>
            <a:r>
              <a:rPr lang="en-US" sz="1000" dirty="0"/>
              <a:t>, C., Caron, E., &amp; </a:t>
            </a:r>
            <a:r>
              <a:rPr lang="en-US" sz="1000" dirty="0" err="1"/>
              <a:t>Pradat</a:t>
            </a:r>
            <a:r>
              <a:rPr lang="en-US" sz="1000" dirty="0"/>
              <a:t>-Diehl, P. (2010). Neurological sequelae after cerebral anoxia. Brain Injury, 24(5), 755-761.</a:t>
            </a:r>
          </a:p>
          <a:p>
            <a:pPr>
              <a:spcBef>
                <a:spcPts val="0"/>
              </a:spcBef>
              <a:spcAft>
                <a:spcPts val="0"/>
              </a:spcAft>
            </a:pPr>
            <a:r>
              <a:rPr lang="en-US" sz="1000" dirty="0" err="1"/>
              <a:t>Stocchetti</a:t>
            </a:r>
            <a:r>
              <a:rPr lang="en-US" sz="1000" dirty="0"/>
              <a:t>, N., Carbonara, M., </a:t>
            </a:r>
            <a:r>
              <a:rPr lang="en-US" sz="1000" dirty="0" err="1"/>
              <a:t>Citerio</a:t>
            </a:r>
            <a:r>
              <a:rPr lang="en-US" sz="1000" dirty="0"/>
              <a:t>, G., Ercole, A., </a:t>
            </a:r>
            <a:r>
              <a:rPr lang="en-US" sz="1000" dirty="0" err="1"/>
              <a:t>Skrifvars</a:t>
            </a:r>
            <a:r>
              <a:rPr lang="en-US" sz="1000" dirty="0"/>
              <a:t>, M. B., </a:t>
            </a:r>
            <a:r>
              <a:rPr lang="en-US" sz="1000" dirty="0" err="1"/>
              <a:t>Smielewski</a:t>
            </a:r>
            <a:r>
              <a:rPr lang="en-US" sz="1000" dirty="0"/>
              <a:t>, P., </a:t>
            </a:r>
            <a:r>
              <a:rPr lang="en-US" sz="1000" dirty="0" err="1"/>
              <a:t>Zoerle</a:t>
            </a:r>
            <a:r>
              <a:rPr lang="en-US" sz="1000" dirty="0"/>
              <a:t>, T., &amp; Menon, D. K. (2017). Severe traumatic brain injury: Targeted management in the intensive care unit. The Lancet Neurology, 16(6), 452-464.</a:t>
            </a:r>
          </a:p>
          <a:p>
            <a:pPr>
              <a:spcBef>
                <a:spcPts val="0"/>
              </a:spcBef>
              <a:spcAft>
                <a:spcPts val="0"/>
              </a:spcAft>
            </a:pPr>
            <a:r>
              <a:rPr lang="en-US" sz="1000" dirty="0" err="1"/>
              <a:t>Theadom</a:t>
            </a:r>
            <a:r>
              <a:rPr lang="en-US" sz="1000" dirty="0"/>
              <a:t>, A., Hardaker, N., Bray, C., Hume, P., Starkey, N., Barker-Collo, S., &amp; Feigin, V. L. (2021). The Brain Injury Screening Tool (BIST): Tool development, factor structure and validity. </a:t>
            </a:r>
            <a:r>
              <a:rPr lang="en-US" sz="1000" dirty="0" err="1"/>
              <a:t>PLoS</a:t>
            </a:r>
            <a:r>
              <a:rPr lang="en-US" sz="1000" dirty="0"/>
              <a:t> One, 16(3), e0247722.</a:t>
            </a:r>
          </a:p>
          <a:p>
            <a:endParaRPr lang="en-US" sz="1100" dirty="0"/>
          </a:p>
        </p:txBody>
      </p:sp>
    </p:spTree>
    <p:extLst>
      <p:ext uri="{BB962C8B-B14F-4D97-AF65-F5344CB8AC3E}">
        <p14:creationId xmlns:p14="http://schemas.microsoft.com/office/powerpoint/2010/main" val="26279698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9D802-9A2D-3931-0FB2-D3FE10875C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E7E4EB-C23A-1851-1FCB-BFFC27E3FB4F}"/>
              </a:ext>
            </a:extLst>
          </p:cNvPr>
          <p:cNvSpPr>
            <a:spLocks noGrp="1"/>
          </p:cNvSpPr>
          <p:nvPr>
            <p:ph type="title"/>
          </p:nvPr>
        </p:nvSpPr>
        <p:spPr/>
        <p:txBody>
          <a:bodyPr/>
          <a:lstStyle/>
          <a:p>
            <a:r>
              <a:rPr lang="en-US" dirty="0"/>
              <a:t>RESOURCES</a:t>
            </a:r>
          </a:p>
        </p:txBody>
      </p:sp>
      <p:sp>
        <p:nvSpPr>
          <p:cNvPr id="3" name="Text Placeholder 2">
            <a:extLst>
              <a:ext uri="{FF2B5EF4-FFF2-40B4-BE49-F238E27FC236}">
                <a16:creationId xmlns:a16="http://schemas.microsoft.com/office/drawing/2014/main" id="{9C0568BD-DA93-4194-12B4-A6FCF5F10B65}"/>
              </a:ext>
            </a:extLst>
          </p:cNvPr>
          <p:cNvSpPr>
            <a:spLocks noGrp="1"/>
          </p:cNvSpPr>
          <p:nvPr>
            <p:ph type="body" sz="quarter" idx="12"/>
          </p:nvPr>
        </p:nvSpPr>
        <p:spPr/>
        <p:txBody>
          <a:bodyPr/>
          <a:lstStyle/>
          <a:p>
            <a:pPr marL="0" indent="0">
              <a:buNone/>
            </a:pPr>
            <a:endParaRPr lang="en-US" sz="2000" dirty="0">
              <a:hlinkClick r:id="rId2"/>
            </a:endParaRPr>
          </a:p>
          <a:p>
            <a:pPr marL="0" marR="0" lvl="0" indent="0" algn="l" defTabSz="914400" rtl="0" eaLnBrk="1" fontAlgn="auto" latinLnBrk="0" hangingPunct="1">
              <a:lnSpc>
                <a:spcPct val="100000"/>
              </a:lnSpc>
              <a:spcBef>
                <a:spcPts val="800"/>
              </a:spcBef>
              <a:spcAft>
                <a:spcPts val="600"/>
              </a:spcAft>
              <a:buClrTx/>
              <a:buSzTx/>
              <a:buFont typeface="Arial" panose="020B0604020202020204" pitchFamily="34" charset="0"/>
              <a:buNone/>
              <a:tabLst/>
              <a:defRPr/>
            </a:pPr>
            <a:r>
              <a:rPr kumimoji="0" lang="en-US" sz="2000" b="0" i="0" u="none" strike="noStrike" kern="0" cap="none" spc="0" normalizeH="0" baseline="0" noProof="0" dirty="0">
                <a:ln>
                  <a:noFill/>
                </a:ln>
                <a:solidFill>
                  <a:srgbClr val="000000"/>
                </a:solidFill>
                <a:effectLst/>
                <a:uLnTx/>
                <a:uFillTx/>
                <a:latin typeface="Arial"/>
                <a:cs typeface="Arial"/>
                <a:sym typeface="Arial"/>
                <a:hlinkClick r:id="rId3"/>
              </a:rPr>
              <a:t>NYS DOH Traumatic Brain Injury</a:t>
            </a:r>
            <a:endParaRPr lang="en-US" sz="2000" dirty="0">
              <a:hlinkClick r:id="rId2"/>
            </a:endParaRPr>
          </a:p>
          <a:p>
            <a:pPr marL="0" indent="0">
              <a:buNone/>
            </a:pPr>
            <a:r>
              <a:rPr lang="en-US" sz="2000" u="sng" dirty="0">
                <a:solidFill>
                  <a:srgbClr val="0A5090"/>
                </a:solidFill>
                <a:latin typeface="+mn-lt"/>
                <a:hlinkClick r:id="rId4"/>
              </a:rPr>
              <a:t>Behavioral Health Guide: Considerations for Best Practices for Children, Youth, and Adults with TBI</a:t>
            </a:r>
            <a:endParaRPr lang="en-US" sz="2000" dirty="0">
              <a:latin typeface="+mn-lt"/>
              <a:hlinkClick r:id="rId2"/>
            </a:endParaRPr>
          </a:p>
          <a:p>
            <a:pPr marL="0" indent="0">
              <a:buNone/>
            </a:pPr>
            <a:r>
              <a:rPr lang="en-US" sz="2000" dirty="0">
                <a:hlinkClick r:id="rId2"/>
              </a:rPr>
              <a:t>The Brain Injury Association of New York State</a:t>
            </a:r>
            <a:endParaRPr lang="en-US" sz="2000" dirty="0"/>
          </a:p>
          <a:p>
            <a:pPr marL="0" indent="0">
              <a:buNone/>
            </a:pPr>
            <a:r>
              <a:rPr lang="en-US" sz="2000" dirty="0">
                <a:hlinkClick r:id="rId5"/>
              </a:rPr>
              <a:t>TBI Medicaid Waiver Program</a:t>
            </a:r>
            <a:endParaRPr lang="en-US" sz="2000" dirty="0"/>
          </a:p>
          <a:p>
            <a:pPr marL="0" indent="0">
              <a:buNone/>
            </a:pPr>
            <a:r>
              <a:rPr lang="en-US" sz="2000" dirty="0">
                <a:hlinkClick r:id="rId6"/>
              </a:rPr>
              <a:t>Brainline</a:t>
            </a:r>
            <a:endParaRPr lang="en-US" sz="2000" dirty="0"/>
          </a:p>
          <a:p>
            <a:pPr marL="0" indent="0">
              <a:buNone/>
            </a:pPr>
            <a:r>
              <a:rPr lang="en-US" sz="2000" dirty="0">
                <a:hlinkClick r:id="rId7"/>
              </a:rPr>
              <a:t>Take Charge of Your Brain Health!</a:t>
            </a:r>
            <a:r>
              <a:rPr lang="en-US" sz="2000" dirty="0"/>
              <a:t> </a:t>
            </a:r>
          </a:p>
          <a:p>
            <a:pPr marL="0" indent="0">
              <a:buNone/>
            </a:pPr>
            <a:r>
              <a:rPr lang="en-US" sz="2000" dirty="0">
                <a:hlinkClick r:id="rId8"/>
              </a:rPr>
              <a:t>Model Systems Knowledge Translation Center</a:t>
            </a:r>
            <a:endParaRPr lang="en-US" sz="2000" dirty="0"/>
          </a:p>
          <a:p>
            <a:pPr marL="0" indent="0">
              <a:buNone/>
            </a:pPr>
            <a:r>
              <a:rPr lang="en-US" sz="2000" dirty="0">
                <a:hlinkClick r:id="rId9"/>
              </a:rPr>
              <a:t>Living with TBI: A Roadmap for Individuals with Traumatic Brain Injury</a:t>
            </a:r>
            <a:endParaRPr lang="en-US" sz="2000" dirty="0"/>
          </a:p>
          <a:p>
            <a:pPr marL="0" indent="0">
              <a:buNone/>
            </a:pPr>
            <a:endParaRPr lang="en-US" sz="2000" dirty="0"/>
          </a:p>
        </p:txBody>
      </p:sp>
      <p:pic>
        <p:nvPicPr>
          <p:cNvPr id="10" name="Graphic 9" descr="Right Brain with solid fill">
            <a:extLst>
              <a:ext uri="{FF2B5EF4-FFF2-40B4-BE49-F238E27FC236}">
                <a16:creationId xmlns:a16="http://schemas.microsoft.com/office/drawing/2014/main" id="{3C6F7B43-D914-16B9-AA64-57249CD9CB64}"/>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8009681" y="3275635"/>
            <a:ext cx="2801074" cy="2801074"/>
          </a:xfrm>
          <a:prstGeom prst="rect">
            <a:avLst/>
          </a:prstGeom>
        </p:spPr>
      </p:pic>
    </p:spTree>
    <p:extLst>
      <p:ext uri="{BB962C8B-B14F-4D97-AF65-F5344CB8AC3E}">
        <p14:creationId xmlns:p14="http://schemas.microsoft.com/office/powerpoint/2010/main" val="35597292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CBDBB-BA6F-72FA-8894-9DD709C19F6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FAB2789-92E0-8267-9A76-FA23FD8951FF}"/>
              </a:ext>
            </a:extLst>
          </p:cNvPr>
          <p:cNvSpPr>
            <a:spLocks noGrp="1"/>
          </p:cNvSpPr>
          <p:nvPr>
            <p:ph type="body" sz="quarter" idx="11"/>
          </p:nvPr>
        </p:nvSpPr>
        <p:spPr/>
        <p:txBody>
          <a:bodyPr/>
          <a:lstStyle/>
          <a:p>
            <a:r>
              <a:rPr lang="en-US" dirty="0"/>
              <a:t>Next Session</a:t>
            </a:r>
          </a:p>
        </p:txBody>
      </p:sp>
      <p:sp>
        <p:nvSpPr>
          <p:cNvPr id="3" name="Text Placeholder 2">
            <a:extLst>
              <a:ext uri="{FF2B5EF4-FFF2-40B4-BE49-F238E27FC236}">
                <a16:creationId xmlns:a16="http://schemas.microsoft.com/office/drawing/2014/main" id="{0F51CCD5-08DE-C0AE-B10E-D01DE361E7A6}"/>
              </a:ext>
            </a:extLst>
          </p:cNvPr>
          <p:cNvSpPr>
            <a:spLocks noGrp="1"/>
          </p:cNvSpPr>
          <p:nvPr>
            <p:ph type="body" sz="quarter" idx="12"/>
          </p:nvPr>
        </p:nvSpPr>
        <p:spPr>
          <a:xfrm>
            <a:off x="4331182" y="1053295"/>
            <a:ext cx="6930986" cy="6202589"/>
          </a:xfrm>
        </p:spPr>
        <p:txBody>
          <a:bodyPr/>
          <a:lstStyle/>
          <a:p>
            <a:pPr marL="0" indent="0" algn="ctr">
              <a:buNone/>
            </a:pPr>
            <a:r>
              <a:rPr lang="en-US" sz="2800" dirty="0"/>
              <a:t>Brain Injury Treatment: Psychopharmacology and Medical Interventions </a:t>
            </a:r>
          </a:p>
          <a:p>
            <a:pPr algn="ctr"/>
            <a:r>
              <a:rPr lang="en-US" sz="2800" b="1" dirty="0"/>
              <a:t>April 21, 2026 10AM </a:t>
            </a:r>
          </a:p>
          <a:p>
            <a:pPr algn="ctr"/>
            <a:r>
              <a:rPr lang="en-US" sz="2800" dirty="0"/>
              <a:t>Presenters: Dr. Brian </a:t>
            </a:r>
            <a:r>
              <a:rPr lang="en-US" sz="2800" dirty="0" err="1"/>
              <a:t>Im</a:t>
            </a:r>
            <a:r>
              <a:rPr lang="en-US" sz="2800" dirty="0"/>
              <a:t> and Dr. Jessica Rivetz </a:t>
            </a:r>
          </a:p>
          <a:p>
            <a:pPr marL="0" indent="0">
              <a:buNone/>
            </a:pPr>
            <a:endParaRPr lang="en-US" sz="2400" dirty="0"/>
          </a:p>
          <a:p>
            <a:pPr marL="0" indent="0" algn="ctr">
              <a:buNone/>
            </a:pPr>
            <a:r>
              <a:rPr lang="en-US" sz="2400" b="1" dirty="0"/>
              <a:t>Register here</a:t>
            </a:r>
            <a:r>
              <a:rPr lang="en-US" sz="2400" dirty="0"/>
              <a:t>: </a:t>
            </a:r>
            <a:r>
              <a:rPr lang="en-US" sz="2400" dirty="0">
                <a:hlinkClick r:id="rId2"/>
              </a:rPr>
              <a:t>https://meetny-gov.webex.com/weblink/register/r31b4bcb661faaa00cf27024fc074f318</a:t>
            </a:r>
            <a:r>
              <a:rPr lang="en-US" sz="2400" dirty="0"/>
              <a:t> </a:t>
            </a:r>
          </a:p>
          <a:p>
            <a:pPr marL="0" indent="0">
              <a:buNone/>
            </a:pPr>
            <a:r>
              <a:rPr lang="en-US" dirty="0"/>
              <a:t> </a:t>
            </a:r>
          </a:p>
          <a:p>
            <a:endParaRPr lang="en-US" dirty="0"/>
          </a:p>
        </p:txBody>
      </p:sp>
    </p:spTree>
    <p:extLst>
      <p:ext uri="{BB962C8B-B14F-4D97-AF65-F5344CB8AC3E}">
        <p14:creationId xmlns:p14="http://schemas.microsoft.com/office/powerpoint/2010/main" val="1651033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4606F-E280-932D-4CE2-E5E957C51AAE}"/>
              </a:ext>
            </a:extLst>
          </p:cNvPr>
          <p:cNvSpPr>
            <a:spLocks noGrp="1"/>
          </p:cNvSpPr>
          <p:nvPr>
            <p:ph type="title"/>
          </p:nvPr>
        </p:nvSpPr>
        <p:spPr/>
        <p:txBody>
          <a:bodyPr/>
          <a:lstStyle/>
          <a:p>
            <a:r>
              <a:rPr lang="en-US" dirty="0"/>
              <a:t>ACCREDITATION INFORMATION</a:t>
            </a:r>
          </a:p>
        </p:txBody>
      </p:sp>
      <p:sp>
        <p:nvSpPr>
          <p:cNvPr id="3" name="Text Placeholder 2">
            <a:extLst>
              <a:ext uri="{FF2B5EF4-FFF2-40B4-BE49-F238E27FC236}">
                <a16:creationId xmlns:a16="http://schemas.microsoft.com/office/drawing/2014/main" id="{E049112A-B57C-CF62-6E11-DF9F3F3F7030}"/>
              </a:ext>
            </a:extLst>
          </p:cNvPr>
          <p:cNvSpPr>
            <a:spLocks noGrp="1"/>
          </p:cNvSpPr>
          <p:nvPr>
            <p:ph type="body" sz="quarter" idx="12"/>
          </p:nvPr>
        </p:nvSpPr>
        <p:spPr/>
        <p:txBody>
          <a:bodyPr/>
          <a:lstStyle/>
          <a:p>
            <a:pPr marL="0" indent="0">
              <a:buNone/>
            </a:pPr>
            <a:r>
              <a:rPr lang="en-US" sz="2000" b="1" dirty="0"/>
              <a:t>Physicians:</a:t>
            </a:r>
          </a:p>
          <a:p>
            <a:pPr marL="0" indent="0">
              <a:buNone/>
            </a:pPr>
            <a:r>
              <a:rPr lang="en-US" sz="1800" dirty="0"/>
              <a:t>This activity has been planned and implemented in accordance with the Accreditation Requirements and Policies of the Medical Society of the State of New York through the joint </a:t>
            </a:r>
            <a:r>
              <a:rPr lang="en-US" sz="1800" dirty="0" err="1"/>
              <a:t>providership</a:t>
            </a:r>
            <a:r>
              <a:rPr lang="en-US" sz="1800" dirty="0"/>
              <a:t> of the New York State Office of Mental Health’s Bureau of Psychiatric Services &amp; Research Institute Support and the New York State Department of Health. The Bureau of Psychiatric Services &amp; Research Institute Support is accredited by the Medical Society of the State of New York to provide continuing medical education for physicians.  </a:t>
            </a:r>
          </a:p>
          <a:p>
            <a:pPr marL="0" indent="0">
              <a:buNone/>
            </a:pPr>
            <a:r>
              <a:rPr lang="en-US" sz="1800" dirty="0"/>
              <a:t>The Bureau of Psychiatric Services &amp; Research Institute Support designates this live activity for a maximum of </a:t>
            </a:r>
            <a:r>
              <a:rPr lang="en-US" sz="1800" b="1" i="1" dirty="0"/>
              <a:t>1 AMA PRA Category 1 Credits™</a:t>
            </a:r>
            <a:r>
              <a:rPr lang="en-US" sz="1800" dirty="0"/>
              <a:t>. Physicians should claim only the credit commensurate with the extent of their participation in the activity.  </a:t>
            </a:r>
          </a:p>
          <a:p>
            <a:pPr marL="0" indent="0">
              <a:buNone/>
            </a:pPr>
            <a:r>
              <a:rPr lang="en-US" sz="1800" dirty="0"/>
              <a:t>The Bureau of Psychiatric Services &amp; Research Institute Support relies upon planners and faculty participants to provide educational information that is objective and free of bias. In this spirit &amp; in accordance with the Bureau of Psychiatric Services &amp; Research Institute Support &amp; MSSNY guidelines, all speakers &amp; planners must disclose financial relationships with ineligible companies whose products, devices or services may be discussed in the CME content or may be perceived as a real or apparent conflict of interest. Any discussion of investigational or unlabeled use of a product will be identified. </a:t>
            </a:r>
          </a:p>
          <a:p>
            <a:pPr marL="0" indent="0">
              <a:buNone/>
            </a:pPr>
            <a:endParaRPr lang="en-US" sz="1800" dirty="0"/>
          </a:p>
          <a:p>
            <a:endParaRPr lang="en-US" sz="1800" dirty="0"/>
          </a:p>
        </p:txBody>
      </p:sp>
    </p:spTree>
    <p:extLst>
      <p:ext uri="{BB962C8B-B14F-4D97-AF65-F5344CB8AC3E}">
        <p14:creationId xmlns:p14="http://schemas.microsoft.com/office/powerpoint/2010/main" val="36346953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213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22CE8-8AA9-F772-403F-A3685FAEB3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82E3AA-0093-FE26-AC62-428744075EFE}"/>
              </a:ext>
            </a:extLst>
          </p:cNvPr>
          <p:cNvSpPr>
            <a:spLocks noGrp="1"/>
          </p:cNvSpPr>
          <p:nvPr>
            <p:ph type="title"/>
          </p:nvPr>
        </p:nvSpPr>
        <p:spPr/>
        <p:txBody>
          <a:bodyPr/>
          <a:lstStyle/>
          <a:p>
            <a:r>
              <a:rPr lang="en-US" dirty="0"/>
              <a:t>ACCREDIATION INFORMATION</a:t>
            </a:r>
          </a:p>
        </p:txBody>
      </p:sp>
      <p:sp>
        <p:nvSpPr>
          <p:cNvPr id="3" name="Text Placeholder 2">
            <a:extLst>
              <a:ext uri="{FF2B5EF4-FFF2-40B4-BE49-F238E27FC236}">
                <a16:creationId xmlns:a16="http://schemas.microsoft.com/office/drawing/2014/main" id="{F335B7AC-58A8-F81C-B62E-1E2E65C80326}"/>
              </a:ext>
            </a:extLst>
          </p:cNvPr>
          <p:cNvSpPr>
            <a:spLocks noGrp="1"/>
          </p:cNvSpPr>
          <p:nvPr>
            <p:ph type="body" sz="quarter" idx="12"/>
          </p:nvPr>
        </p:nvSpPr>
        <p:spPr/>
        <p:txBody>
          <a:bodyPr/>
          <a:lstStyle/>
          <a:p>
            <a:pPr marL="0" indent="0">
              <a:buNone/>
            </a:pPr>
            <a:r>
              <a:rPr lang="en-US" sz="2000" b="1" dirty="0"/>
              <a:t>Social Work:</a:t>
            </a:r>
          </a:p>
          <a:p>
            <a:pPr marL="0" indent="0">
              <a:buNone/>
            </a:pPr>
            <a:r>
              <a:rPr lang="en-US" sz="2000" dirty="0"/>
              <a:t>State of New York Office of Mental Health (OMH) is recognized by the New York State Education Department's State Board for Social Work as an approved provider of continuing education for licensed social workers #SW-0227. Licensed Master Social Workers (LMSWs) and Licensed Clinical Social Workers (LCSWs) who attend this class in its entirety will receive one contact hour towards renewal of their social work license. </a:t>
            </a:r>
          </a:p>
          <a:p>
            <a:pPr marL="0" indent="0">
              <a:buNone/>
            </a:pPr>
            <a:r>
              <a:rPr lang="en-US" sz="2000" b="1" dirty="0"/>
              <a:t>Psychology</a:t>
            </a:r>
            <a:r>
              <a:rPr lang="en-US" sz="2000" dirty="0"/>
              <a:t>:</a:t>
            </a:r>
          </a:p>
          <a:p>
            <a:pPr marL="0" indent="0">
              <a:buNone/>
            </a:pPr>
            <a:r>
              <a:rPr lang="en-US" sz="2000" dirty="0"/>
              <a:t>State of New York Office of Mental Health is recognized by the New York State Education Department's State Board for Psychology as an approved provider of continuing education for licensed psychologists #PSY-0122. Licensed Psychologists who attend this class in its entirety will receive 1 contact hour toward renewal of their license.</a:t>
            </a:r>
          </a:p>
          <a:p>
            <a:pPr marL="0" indent="0">
              <a:buNone/>
            </a:pPr>
            <a:r>
              <a:rPr lang="en-US" sz="2000" b="1" dirty="0"/>
              <a:t>CASAC: </a:t>
            </a:r>
          </a:p>
          <a:p>
            <a:pPr marL="0" indent="0">
              <a:buNone/>
            </a:pPr>
            <a:r>
              <a:rPr lang="en-US" sz="2000" dirty="0"/>
              <a:t>This course is approved for CASAC/CPP/CPS Renewal clock hours.</a:t>
            </a:r>
          </a:p>
          <a:p>
            <a:endParaRPr lang="en-US" sz="1800" dirty="0"/>
          </a:p>
        </p:txBody>
      </p:sp>
    </p:spTree>
    <p:extLst>
      <p:ext uri="{BB962C8B-B14F-4D97-AF65-F5344CB8AC3E}">
        <p14:creationId xmlns:p14="http://schemas.microsoft.com/office/powerpoint/2010/main" val="2069788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371EA-D325-84F6-92ED-0FC329214E0E}"/>
              </a:ext>
            </a:extLst>
          </p:cNvPr>
          <p:cNvSpPr>
            <a:spLocks noGrp="1"/>
          </p:cNvSpPr>
          <p:nvPr>
            <p:ph type="title"/>
          </p:nvPr>
        </p:nvSpPr>
        <p:spPr/>
        <p:txBody>
          <a:bodyPr/>
          <a:lstStyle/>
          <a:p>
            <a:r>
              <a:rPr lang="en-US" dirty="0"/>
              <a:t>ACCREDITATION INFORMATION</a:t>
            </a:r>
          </a:p>
        </p:txBody>
      </p:sp>
      <p:sp>
        <p:nvSpPr>
          <p:cNvPr id="3" name="Text Placeholder 2">
            <a:extLst>
              <a:ext uri="{FF2B5EF4-FFF2-40B4-BE49-F238E27FC236}">
                <a16:creationId xmlns:a16="http://schemas.microsoft.com/office/drawing/2014/main" id="{2F2DAC4E-6516-11E8-5637-87063E02577C}"/>
              </a:ext>
            </a:extLst>
          </p:cNvPr>
          <p:cNvSpPr>
            <a:spLocks noGrp="1"/>
          </p:cNvSpPr>
          <p:nvPr>
            <p:ph type="body" sz="quarter" idx="12"/>
          </p:nvPr>
        </p:nvSpPr>
        <p:spPr/>
        <p:txBody>
          <a:bodyPr/>
          <a:lstStyle/>
          <a:p>
            <a:pPr marL="0" indent="0">
              <a:buNone/>
            </a:pPr>
            <a:r>
              <a:rPr lang="en-US" sz="2400" b="1" dirty="0"/>
              <a:t>Nursing:</a:t>
            </a:r>
          </a:p>
          <a:p>
            <a:r>
              <a:rPr lang="en-US" sz="2400" dirty="0"/>
              <a:t>This nursing continuing professional development activity was approved by VTL Center for Professional Development, an accredited approver by the American Nurses Credentialing Center's Commission on Accreditation.</a:t>
            </a:r>
          </a:p>
          <a:p>
            <a:r>
              <a:rPr lang="en-US" sz="2400" dirty="0"/>
              <a:t>In order to obtain nursing contact hours, you must attend the entire program and complete/submit the evaluation.</a:t>
            </a:r>
          </a:p>
          <a:p>
            <a:r>
              <a:rPr lang="en-US" sz="2400" dirty="0"/>
              <a:t>No relevant financial relationships were identified for any member of the planning committee or any presenter/author of the program content.</a:t>
            </a:r>
          </a:p>
          <a:p>
            <a:pPr marL="0" indent="0">
              <a:buNone/>
            </a:pPr>
            <a:endParaRPr lang="en-US" dirty="0"/>
          </a:p>
        </p:txBody>
      </p:sp>
    </p:spTree>
    <p:extLst>
      <p:ext uri="{BB962C8B-B14F-4D97-AF65-F5344CB8AC3E}">
        <p14:creationId xmlns:p14="http://schemas.microsoft.com/office/powerpoint/2010/main" val="223043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5DF78A-DA41-49F9-214E-7D4DFAF201BE}"/>
              </a:ext>
            </a:extLst>
          </p:cNvPr>
          <p:cNvSpPr>
            <a:spLocks noGrp="1"/>
          </p:cNvSpPr>
          <p:nvPr>
            <p:ph type="body" sz="quarter" idx="11"/>
          </p:nvPr>
        </p:nvSpPr>
        <p:spPr/>
        <p:txBody>
          <a:bodyPr/>
          <a:lstStyle/>
          <a:p>
            <a:r>
              <a:rPr lang="en-US" sz="4000" dirty="0"/>
              <a:t>Disclosure Statements</a:t>
            </a:r>
          </a:p>
        </p:txBody>
      </p:sp>
      <p:sp>
        <p:nvSpPr>
          <p:cNvPr id="3" name="Text Placeholder 2">
            <a:extLst>
              <a:ext uri="{FF2B5EF4-FFF2-40B4-BE49-F238E27FC236}">
                <a16:creationId xmlns:a16="http://schemas.microsoft.com/office/drawing/2014/main" id="{03EFB738-4680-3D33-819E-13A0F15C954E}"/>
              </a:ext>
            </a:extLst>
          </p:cNvPr>
          <p:cNvSpPr>
            <a:spLocks noGrp="1"/>
          </p:cNvSpPr>
          <p:nvPr>
            <p:ph type="body" sz="quarter" idx="12"/>
          </p:nvPr>
        </p:nvSpPr>
        <p:spPr/>
        <p:txBody>
          <a:bodyPr/>
          <a:lstStyle/>
          <a:p>
            <a:r>
              <a:rPr lang="en-US" sz="2400" dirty="0"/>
              <a:t>The planners and presenters for this educational activity do not have any financial relationships to disclose with ineligible companies whose primary business is producing, marketing, selling, re-selling, or distributing healthcare products used by or on patients. </a:t>
            </a:r>
          </a:p>
          <a:p>
            <a:endParaRPr lang="en-US" dirty="0"/>
          </a:p>
        </p:txBody>
      </p:sp>
    </p:spTree>
    <p:extLst>
      <p:ext uri="{BB962C8B-B14F-4D97-AF65-F5344CB8AC3E}">
        <p14:creationId xmlns:p14="http://schemas.microsoft.com/office/powerpoint/2010/main" val="3512776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1066B-F1BB-4137-6C60-5A80A5DCEB0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A039295-7A5C-A461-E393-8EE2B59A27AD}"/>
              </a:ext>
            </a:extLst>
          </p:cNvPr>
          <p:cNvSpPr>
            <a:spLocks noGrp="1"/>
          </p:cNvSpPr>
          <p:nvPr>
            <p:ph type="body" sz="quarter" idx="11"/>
          </p:nvPr>
        </p:nvSpPr>
        <p:spPr/>
        <p:txBody>
          <a:bodyPr/>
          <a:lstStyle/>
          <a:p>
            <a:r>
              <a:rPr lang="en-US" dirty="0"/>
              <a:t>OPENING REMARKS</a:t>
            </a:r>
          </a:p>
        </p:txBody>
      </p:sp>
      <p:sp>
        <p:nvSpPr>
          <p:cNvPr id="3" name="Text Placeholder 2">
            <a:extLst>
              <a:ext uri="{FF2B5EF4-FFF2-40B4-BE49-F238E27FC236}">
                <a16:creationId xmlns:a16="http://schemas.microsoft.com/office/drawing/2014/main" id="{7FBCB9D1-7291-EB09-9BF9-25B86FF76F25}"/>
              </a:ext>
            </a:extLst>
          </p:cNvPr>
          <p:cNvSpPr>
            <a:spLocks noGrp="1"/>
          </p:cNvSpPr>
          <p:nvPr>
            <p:ph type="body" sz="quarter" idx="12"/>
          </p:nvPr>
        </p:nvSpPr>
        <p:spPr>
          <a:xfrm>
            <a:off x="4588526" y="297456"/>
            <a:ext cx="6290630" cy="4584503"/>
          </a:xfrm>
        </p:spPr>
        <p:txBody>
          <a:bodyPr/>
          <a:lstStyle/>
          <a:p>
            <a:pPr marL="0" indent="0" algn="ctr">
              <a:buNone/>
            </a:pPr>
            <a:r>
              <a:rPr lang="en-US" dirty="0"/>
              <a:t>Dr. Ann Marie T. Sullivan, Commissioner of NYS Office of Mental Health </a:t>
            </a:r>
          </a:p>
          <a:p>
            <a:endParaRPr lang="en-US" dirty="0"/>
          </a:p>
          <a:p>
            <a:endParaRPr lang="en-US" dirty="0"/>
          </a:p>
        </p:txBody>
      </p:sp>
      <p:pic>
        <p:nvPicPr>
          <p:cNvPr id="4" name="Picture 3">
            <a:extLst>
              <a:ext uri="{FF2B5EF4-FFF2-40B4-BE49-F238E27FC236}">
                <a16:creationId xmlns:a16="http://schemas.microsoft.com/office/drawing/2014/main" id="{24798ACE-00F2-850B-AF1D-5718CA8B20C3}"/>
              </a:ext>
            </a:extLst>
          </p:cNvPr>
          <p:cNvPicPr>
            <a:picLocks noChangeAspect="1"/>
          </p:cNvPicPr>
          <p:nvPr/>
        </p:nvPicPr>
        <p:blipFill>
          <a:blip r:embed="rId2"/>
          <a:stretch>
            <a:fillRect/>
          </a:stretch>
        </p:blipFill>
        <p:spPr>
          <a:xfrm>
            <a:off x="6389783" y="3185363"/>
            <a:ext cx="2688115" cy="2688115"/>
          </a:xfrm>
          <a:prstGeom prst="rect">
            <a:avLst/>
          </a:prstGeom>
        </p:spPr>
      </p:pic>
      <p:sp>
        <p:nvSpPr>
          <p:cNvPr id="7" name="TextBox 6">
            <a:extLst>
              <a:ext uri="{FF2B5EF4-FFF2-40B4-BE49-F238E27FC236}">
                <a16:creationId xmlns:a16="http://schemas.microsoft.com/office/drawing/2014/main" id="{C6A99779-E749-C28F-ECDC-E9CE06570FA9}"/>
              </a:ext>
            </a:extLst>
          </p:cNvPr>
          <p:cNvSpPr txBox="1"/>
          <p:nvPr/>
        </p:nvSpPr>
        <p:spPr>
          <a:xfrm>
            <a:off x="6012455" y="5987143"/>
            <a:ext cx="6130886" cy="400110"/>
          </a:xfrm>
          <a:prstGeom prst="rect">
            <a:avLst/>
          </a:prstGeom>
          <a:noFill/>
        </p:spPr>
        <p:txBody>
          <a:bodyPr wrap="square">
            <a:spAutoFit/>
          </a:bodyPr>
          <a:lstStyle/>
          <a:p>
            <a:r>
              <a:rPr lang="en-US" sz="2000" u="sng" dirty="0">
                <a:solidFill>
                  <a:srgbClr val="467886"/>
                </a:solidFill>
                <a:effectLst/>
                <a:latin typeface="Aptos" panose="020B0004020202020204" pitchFamily="34" charset="0"/>
                <a:ea typeface="Aptos" panose="020B0004020202020204" pitchFamily="34" charset="0"/>
                <a:cs typeface="Aptos" panose="020B0004020202020204" pitchFamily="34" charset="0"/>
                <a:hlinkClick r:id="rId3"/>
              </a:rPr>
              <a:t>https://youtu.be/8Dg4BsfXOhA</a:t>
            </a:r>
            <a:endParaRPr lang="en-US" dirty="0"/>
          </a:p>
        </p:txBody>
      </p:sp>
    </p:spTree>
    <p:extLst>
      <p:ext uri="{BB962C8B-B14F-4D97-AF65-F5344CB8AC3E}">
        <p14:creationId xmlns:p14="http://schemas.microsoft.com/office/powerpoint/2010/main" val="25986241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YSDOH Generic Template, Spring 2025">
  <a:themeElements>
    <a:clrScheme name="New York State Brand">
      <a:dk1>
        <a:srgbClr val="43275D"/>
      </a:dk1>
      <a:lt1>
        <a:srgbClr val="FFFFFF"/>
      </a:lt1>
      <a:dk2>
        <a:srgbClr val="8B7FA0"/>
      </a:dk2>
      <a:lt2>
        <a:srgbClr val="EEF6FA"/>
      </a:lt2>
      <a:accent1>
        <a:srgbClr val="F9CD00"/>
      </a:accent1>
      <a:accent2>
        <a:srgbClr val="144872"/>
      </a:accent2>
      <a:accent3>
        <a:srgbClr val="4579A4"/>
      </a:accent3>
      <a:accent4>
        <a:srgbClr val="EEF6FA"/>
      </a:accent4>
      <a:accent5>
        <a:srgbClr val="43275D"/>
      </a:accent5>
      <a:accent6>
        <a:srgbClr val="6F5091"/>
      </a:accent6>
      <a:hlink>
        <a:srgbClr val="044DD0"/>
      </a:hlink>
      <a:folHlink>
        <a:srgbClr val="044DD0"/>
      </a:folHlink>
    </a:clrScheme>
    <a:fontScheme name="NYS DOH">
      <a:majorFont>
        <a:latin typeface="Oswa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YS_DOH" id="{5F59667C-6BAB-49F7-B30F-3DC48051AD95}" vid="{103CA3C4-E86B-4B43-B3EA-F46E34AE7069}"/>
    </a:ext>
  </a:extLst>
</a:theme>
</file>

<file path=ppt/theme/theme2.xml><?xml version="1.0" encoding="utf-8"?>
<a:theme xmlns:a="http://schemas.openxmlformats.org/drawingml/2006/main" name="2_Office Theme">
  <a:themeElements>
    <a:clrScheme name="NYULH Classic Office Colors">
      <a:dk1>
        <a:srgbClr val="53565A"/>
      </a:dk1>
      <a:lt1>
        <a:srgbClr val="FFFFFF"/>
      </a:lt1>
      <a:dk2>
        <a:srgbClr val="580F8B"/>
      </a:dk2>
      <a:lt2>
        <a:srgbClr val="BEBEFF"/>
      </a:lt2>
      <a:accent1>
        <a:srgbClr val="8000FF"/>
      </a:accent1>
      <a:accent2>
        <a:srgbClr val="E7A12D"/>
      </a:accent2>
      <a:accent3>
        <a:srgbClr val="0592C1"/>
      </a:accent3>
      <a:accent4>
        <a:srgbClr val="E25B6A"/>
      </a:accent4>
      <a:accent5>
        <a:srgbClr val="3FB0A6"/>
      </a:accent5>
      <a:accent6>
        <a:srgbClr val="84A1BE"/>
      </a:accent6>
      <a:hlink>
        <a:srgbClr val="8000FF"/>
      </a:hlink>
      <a:folHlink>
        <a:srgbClr val="AE73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NYULH Classic Office Colors">
      <a:dk1>
        <a:srgbClr val="53565A"/>
      </a:dk1>
      <a:lt1>
        <a:srgbClr val="FFFFFF"/>
      </a:lt1>
      <a:dk2>
        <a:srgbClr val="580F8B"/>
      </a:dk2>
      <a:lt2>
        <a:srgbClr val="BEBEFF"/>
      </a:lt2>
      <a:accent1>
        <a:srgbClr val="8000FF"/>
      </a:accent1>
      <a:accent2>
        <a:srgbClr val="E7A12D"/>
      </a:accent2>
      <a:accent3>
        <a:srgbClr val="0592C1"/>
      </a:accent3>
      <a:accent4>
        <a:srgbClr val="E25B6A"/>
      </a:accent4>
      <a:accent5>
        <a:srgbClr val="3FB0A6"/>
      </a:accent5>
      <a:accent6>
        <a:srgbClr val="84A1BE"/>
      </a:accent6>
      <a:hlink>
        <a:srgbClr val="8000FF"/>
      </a:hlink>
      <a:folHlink>
        <a:srgbClr val="AE73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5CCD830366AD4B9B7410F9C0B221EB" ma:contentTypeVersion="16" ma:contentTypeDescription="Create a new document." ma:contentTypeScope="" ma:versionID="b15afb6e1d901100731d79ea4147c15b">
  <xsd:schema xmlns:xsd="http://www.w3.org/2001/XMLSchema" xmlns:xs="http://www.w3.org/2001/XMLSchema" xmlns:p="http://schemas.microsoft.com/office/2006/metadata/properties" xmlns:ns2="c7efb501-d9f9-4bcd-a27c-5a970e0b2367" xmlns:ns3="63b01895-751f-4864-a8e1-1c4c0ffe5328" targetNamespace="http://schemas.microsoft.com/office/2006/metadata/properties" ma:root="true" ma:fieldsID="0f363c4a4c252400b60a468250c34cef" ns2:_="" ns3:_="">
    <xsd:import namespace="c7efb501-d9f9-4bcd-a27c-5a970e0b2367"/>
    <xsd:import namespace="63b01895-751f-4864-a8e1-1c4c0ffe532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etingDescription"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efb501-d9f9-4bcd-a27c-5a970e0b23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39e25b7-0a97-41c9-a156-d5f306235689"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etingDescription" ma:index="20" nillable="true" ma:displayName="Meeting Description" ma:format="Dropdown" ma:internalName="MeetingDescription">
      <xsd:simpleType>
        <xsd:restriction base="dms:Text">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3b01895-751f-4864-a8e1-1c4c0ffe532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74c9cfe5-8459-4e88-9a7c-f1a27ad53374}" ma:internalName="TaxCatchAll" ma:showField="CatchAllData" ma:web="63b01895-751f-4864-a8e1-1c4c0ffe53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3b01895-751f-4864-a8e1-1c4c0ffe5328" xsi:nil="true"/>
    <lcf76f155ced4ddcb4097134ff3c332f xmlns="c7efb501-d9f9-4bcd-a27c-5a970e0b2367">
      <Terms xmlns="http://schemas.microsoft.com/office/infopath/2007/PartnerControls"/>
    </lcf76f155ced4ddcb4097134ff3c332f>
    <MeetingDescription xmlns="c7efb501-d9f9-4bcd-a27c-5a970e0b2367" xsi:nil="true"/>
  </documentManagement>
</p:properties>
</file>

<file path=customXml/itemProps1.xml><?xml version="1.0" encoding="utf-8"?>
<ds:datastoreItem xmlns:ds="http://schemas.openxmlformats.org/officeDocument/2006/customXml" ds:itemID="{2BFD7E96-D038-4763-8AEA-727B1A603D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efb501-d9f9-4bcd-a27c-5a970e0b2367"/>
    <ds:schemaRef ds:uri="63b01895-751f-4864-a8e1-1c4c0ffe53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049008-70CF-4A71-A8B5-2E5484CB15C0}">
  <ds:schemaRefs>
    <ds:schemaRef ds:uri="http://schemas.microsoft.com/sharepoint/v3/contenttype/forms"/>
  </ds:schemaRefs>
</ds:datastoreItem>
</file>

<file path=customXml/itemProps3.xml><?xml version="1.0" encoding="utf-8"?>
<ds:datastoreItem xmlns:ds="http://schemas.openxmlformats.org/officeDocument/2006/customXml" ds:itemID="{F2DB120F-7F49-4AE3-9EFC-2D7764EDE059}">
  <ds:schemaRefs>
    <ds:schemaRef ds:uri="c7efb501-d9f9-4bcd-a27c-5a970e0b2367"/>
    <ds:schemaRef ds:uri="http://purl.org/dc/elements/1.1/"/>
    <ds:schemaRef ds:uri="http://purl.org/dc/dcmitype/"/>
    <ds:schemaRef ds:uri="63b01895-751f-4864-a8e1-1c4c0ffe5328"/>
    <ds:schemaRef ds:uri="http://purl.org/dc/term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docMetadata/LabelInfo.xml><?xml version="1.0" encoding="utf-8"?>
<clbl:labelList xmlns:clbl="http://schemas.microsoft.com/office/2020/mipLabelMetadata">
  <clbl:label id="{f46cb8ea-7900-4d10-8ceb-80e8c1c81ee7}" enabled="0" method="" siteId="{f46cb8ea-7900-4d10-8ceb-80e8c1c81ee7}" removed="1"/>
</clbl:labelList>
</file>

<file path=docProps/app.xml><?xml version="1.0" encoding="utf-8"?>
<Properties xmlns="http://schemas.openxmlformats.org/officeDocument/2006/extended-properties" xmlns:vt="http://schemas.openxmlformats.org/officeDocument/2006/docPropsVTypes">
  <Template/>
  <TotalTime>32243</TotalTime>
  <Words>7635</Words>
  <Application>Microsoft Office PowerPoint</Application>
  <PresentationFormat>Widescreen</PresentationFormat>
  <Paragraphs>978</Paragraphs>
  <Slides>50</Slides>
  <Notes>35</Notes>
  <HiddenSlides>0</HiddenSlides>
  <MMClips>0</MMClips>
  <ScaleCrop>false</ScaleCrop>
  <HeadingPairs>
    <vt:vector size="4" baseType="variant">
      <vt:variant>
        <vt:lpstr>Theme</vt:lpstr>
      </vt:variant>
      <vt:variant>
        <vt:i4>4</vt:i4>
      </vt:variant>
      <vt:variant>
        <vt:lpstr>Slide Titles</vt:lpstr>
      </vt:variant>
      <vt:variant>
        <vt:i4>50</vt:i4>
      </vt:variant>
    </vt:vector>
  </HeadingPairs>
  <TitlesOfParts>
    <vt:vector size="54" baseType="lpstr">
      <vt:lpstr>NYSDOH Generic Template, Spring 2025</vt:lpstr>
      <vt:lpstr>2_Office Theme</vt:lpstr>
      <vt:lpstr>Office Theme</vt:lpstr>
      <vt:lpstr>Simple Light</vt:lpstr>
      <vt:lpstr>Brain Injury Grand Rounds </vt:lpstr>
      <vt:lpstr>AGENDA</vt:lpstr>
      <vt:lpstr>BRAIN INJURY 101: UNDERSTANDING AND INDENTIFYING BRAIN INJURY </vt:lpstr>
      <vt:lpstr>WEBINAR PARTICIPATION</vt:lpstr>
      <vt:lpstr>ACCREDITATION INFORMATION</vt:lpstr>
      <vt:lpstr>ACCREDIATION INFORMATION</vt:lpstr>
      <vt:lpstr>ACCREDITATION INFORMATION</vt:lpstr>
      <vt:lpstr>PowerPoint Presentation</vt:lpstr>
      <vt:lpstr>PowerPoint Presentation</vt:lpstr>
      <vt:lpstr>OUTLINE AND OBJECTIVES</vt:lpstr>
      <vt:lpstr>Definitions, Epidemiology, and Pathophysiology  </vt:lpstr>
      <vt:lpstr>Definitions </vt:lpstr>
      <vt:lpstr>Causes of Brain Injury include:</vt:lpstr>
      <vt:lpstr>Mechanisms of Injury</vt:lpstr>
      <vt:lpstr>Mechanisms of Injury</vt:lpstr>
      <vt:lpstr>Mechanisms of Injury</vt:lpstr>
      <vt:lpstr>PowerPoint Presentation</vt:lpstr>
      <vt:lpstr>PowerPoint Presentation</vt:lpstr>
      <vt:lpstr>PowerPoint Presentation</vt:lpstr>
      <vt:lpstr>Epidemiology: The TBI-Substance Use Bidirectional Relationship: </vt:lpstr>
      <vt:lpstr>Why This Matters</vt:lpstr>
      <vt:lpstr>PowerPoint Presentation</vt:lpstr>
      <vt:lpstr>PowerPoint Presentation</vt:lpstr>
      <vt:lpstr>PowerPoint Presentation</vt:lpstr>
      <vt:lpstr>Indications for Medical Evaluation</vt:lpstr>
      <vt:lpstr>Defining TBI Severity</vt:lpstr>
      <vt:lpstr>Diagnosis &amp; Screening: Imaging</vt:lpstr>
      <vt:lpstr>Altered Level of Consciousness</vt:lpstr>
      <vt:lpstr>Diagnosis &amp; Screening: Concussion</vt:lpstr>
      <vt:lpstr>Diagnosis &amp; Screening</vt:lpstr>
      <vt:lpstr>Symptoms &amp; Sequelae, Recovery, and Prognosis  </vt:lpstr>
      <vt:lpstr>Possible Medical/Neurological Complications Associated with Brain Injury</vt:lpstr>
      <vt:lpstr>Common Problems after Brain Injury</vt:lpstr>
      <vt:lpstr>Long Term Effects of TBI</vt:lpstr>
      <vt:lpstr>Predictors of Brain Injury Recovery</vt:lpstr>
      <vt:lpstr>Other Predictors of Brain Injury Recovery</vt:lpstr>
      <vt:lpstr>Recovery from Concussion </vt:lpstr>
      <vt:lpstr>Recovery from Mild TBI </vt:lpstr>
      <vt:lpstr>Recovery from Moderate-Severe TBI </vt:lpstr>
      <vt:lpstr>Recovery from Anoxic Brain Injury </vt:lpstr>
      <vt:lpstr>Recovery from Anoxic Brain Injury</vt:lpstr>
      <vt:lpstr>Comparison: Anoxic vs Traumatic Brain Injury  </vt:lpstr>
      <vt:lpstr>Rehabilitation Team</vt:lpstr>
      <vt:lpstr>Rehabilitation</vt:lpstr>
      <vt:lpstr>PowerPoint Presentation</vt:lpstr>
      <vt:lpstr>CASE DISCUSSION</vt:lpstr>
      <vt:lpstr>REFERENCES</vt:lpstr>
      <vt:lpstr>RESOURCES</vt:lpstr>
      <vt:lpstr>PowerPoint Presentation</vt:lpstr>
      <vt:lpstr>PowerPoint Presentation</vt:lpstr>
    </vt:vector>
  </TitlesOfParts>
  <Manager>Kyle Kotary</Manager>
  <Company>New York State Department of Health</Company>
  <LinksUpToDate>false</LinksUpToDate>
  <SharedDoc>false</SharedDoc>
  <HyperlinkBase>https://nysemail.sharepoint.com/sites/HealthIntranet/pag/SitePages/branding.aspx</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Health PowerPoint Template</dc:title>
  <dc:subject/>
  <dc:creator>Michael Wren</dc:creator>
  <cp:keywords/>
  <dc:description/>
  <cp:lastModifiedBy>Alexandre, Jessica (HEALTH)</cp:lastModifiedBy>
  <cp:revision>56</cp:revision>
  <dcterms:modified xsi:type="dcterms:W3CDTF">2026-03-31T13:45:16Z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final9</vt:lpwstr>
  </property>
  <property fmtid="{D5CDD505-2E9C-101B-9397-08002B2CF9AE}" pid="3" name="MediaServiceImageTags">
    <vt:lpwstr/>
  </property>
  <property fmtid="{D5CDD505-2E9C-101B-9397-08002B2CF9AE}" pid="4" name="ContentTypeId">
    <vt:lpwstr>0x010100FF5CCD830366AD4B9B7410F9C0B221EB</vt:lpwstr>
  </property>
</Properties>
</file>